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34" r:id="rId3"/>
    <p:sldId id="343" r:id="rId4"/>
    <p:sldId id="328" r:id="rId5"/>
    <p:sldId id="364" r:id="rId6"/>
    <p:sldId id="304" r:id="rId7"/>
    <p:sldId id="345" r:id="rId8"/>
    <p:sldId id="346" r:id="rId9"/>
    <p:sldId id="325" r:id="rId10"/>
    <p:sldId id="344" r:id="rId11"/>
    <p:sldId id="303" r:id="rId12"/>
    <p:sldId id="367" r:id="rId13"/>
    <p:sldId id="315" r:id="rId14"/>
    <p:sldId id="324" r:id="rId15"/>
    <p:sldId id="331" r:id="rId16"/>
    <p:sldId id="351" r:id="rId17"/>
    <p:sldId id="305" r:id="rId18"/>
    <p:sldId id="317" r:id="rId19"/>
    <p:sldId id="318" r:id="rId20"/>
    <p:sldId id="319" r:id="rId21"/>
    <p:sldId id="350" r:id="rId22"/>
    <p:sldId id="361" r:id="rId23"/>
    <p:sldId id="321" r:id="rId24"/>
    <p:sldId id="272" r:id="rId25"/>
    <p:sldId id="370" r:id="rId26"/>
    <p:sldId id="356" r:id="rId27"/>
    <p:sldId id="353" r:id="rId28"/>
    <p:sldId id="352" r:id="rId29"/>
    <p:sldId id="354" r:id="rId30"/>
    <p:sldId id="355" r:id="rId31"/>
    <p:sldId id="368" r:id="rId32"/>
    <p:sldId id="358" r:id="rId33"/>
    <p:sldId id="359" r:id="rId34"/>
    <p:sldId id="360" r:id="rId35"/>
    <p:sldId id="369" r:id="rId36"/>
    <p:sldId id="316" r:id="rId37"/>
    <p:sldId id="335" r:id="rId38"/>
    <p:sldId id="342" r:id="rId39"/>
    <p:sldId id="337" r:id="rId40"/>
    <p:sldId id="371" r:id="rId41"/>
    <p:sldId id="373" r:id="rId42"/>
    <p:sldId id="372" r:id="rId43"/>
    <p:sldId id="374" r:id="rId44"/>
    <p:sldId id="375" r:id="rId45"/>
    <p:sldId id="339" r:id="rId46"/>
    <p:sldId id="338" r:id="rId47"/>
    <p:sldId id="332" r:id="rId48"/>
    <p:sldId id="330" r:id="rId49"/>
    <p:sldId id="3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25819F-9A67-DD4A-9F5D-9D8CD8983914}" v="183" dt="2023-06-17T19:07:03.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77"/>
    <p:restoredTop sz="80752"/>
  </p:normalViewPr>
  <p:slideViewPr>
    <p:cSldViewPr snapToGrid="0">
      <p:cViewPr varScale="1">
        <p:scale>
          <a:sx n="93" d="100"/>
          <a:sy n="93" d="100"/>
        </p:scale>
        <p:origin x="135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per Zhang" userId="f8545dbb-383c-4001-a0ca-3db7bdf386d9" providerId="ADAL" clId="{E2A74279-1EE4-1348-9C5A-7182DE50D442}"/>
    <pc:docChg chg="custSel addSld delSld modSld">
      <pc:chgData name="Jasper Zhang" userId="f8545dbb-383c-4001-a0ca-3db7bdf386d9" providerId="ADAL" clId="{E2A74279-1EE4-1348-9C5A-7182DE50D442}" dt="2023-03-01T13:02:39.230" v="1713" actId="27636"/>
      <pc:docMkLst>
        <pc:docMk/>
      </pc:docMkLst>
      <pc:sldChg chg="modSp mod">
        <pc:chgData name="Jasper Zhang" userId="f8545dbb-383c-4001-a0ca-3db7bdf386d9" providerId="ADAL" clId="{E2A74279-1EE4-1348-9C5A-7182DE50D442}" dt="2023-03-01T13:02:39.230" v="1713" actId="27636"/>
        <pc:sldMkLst>
          <pc:docMk/>
          <pc:sldMk cId="2576793462" sldId="256"/>
        </pc:sldMkLst>
        <pc:spChg chg="mod">
          <ac:chgData name="Jasper Zhang" userId="f8545dbb-383c-4001-a0ca-3db7bdf386d9" providerId="ADAL" clId="{E2A74279-1EE4-1348-9C5A-7182DE50D442}" dt="2023-03-01T13:02:39.230" v="1713" actId="27636"/>
          <ac:spMkLst>
            <pc:docMk/>
            <pc:sldMk cId="2576793462" sldId="256"/>
            <ac:spMk id="3" creationId="{34B286EA-419C-25E3-E233-1979C04ACD0A}"/>
          </ac:spMkLst>
        </pc:spChg>
      </pc:sldChg>
      <pc:sldChg chg="modSp mod modNotesTx">
        <pc:chgData name="Jasper Zhang" userId="f8545dbb-383c-4001-a0ca-3db7bdf386d9" providerId="ADAL" clId="{E2A74279-1EE4-1348-9C5A-7182DE50D442}" dt="2023-02-07T17:54:09.936" v="1018" actId="20577"/>
        <pc:sldMkLst>
          <pc:docMk/>
          <pc:sldMk cId="3636629811" sldId="268"/>
        </pc:sldMkLst>
        <pc:spChg chg="mod">
          <ac:chgData name="Jasper Zhang" userId="f8545dbb-383c-4001-a0ca-3db7bdf386d9" providerId="ADAL" clId="{E2A74279-1EE4-1348-9C5A-7182DE50D442}" dt="2023-02-07T17:54:07.999" v="1017" actId="20577"/>
          <ac:spMkLst>
            <pc:docMk/>
            <pc:sldMk cId="3636629811" sldId="268"/>
            <ac:spMk id="3" creationId="{024E14E4-63CE-3681-C8F4-11985987AC5F}"/>
          </ac:spMkLst>
        </pc:spChg>
      </pc:sldChg>
      <pc:sldChg chg="del">
        <pc:chgData name="Jasper Zhang" userId="f8545dbb-383c-4001-a0ca-3db7bdf386d9" providerId="ADAL" clId="{E2A74279-1EE4-1348-9C5A-7182DE50D442}" dt="2023-02-07T17:51:15.372" v="976" actId="2696"/>
        <pc:sldMkLst>
          <pc:docMk/>
          <pc:sldMk cId="1404747077" sldId="271"/>
        </pc:sldMkLst>
      </pc:sldChg>
      <pc:sldChg chg="modSp mod modNotesTx">
        <pc:chgData name="Jasper Zhang" userId="f8545dbb-383c-4001-a0ca-3db7bdf386d9" providerId="ADAL" clId="{E2A74279-1EE4-1348-9C5A-7182DE50D442}" dt="2023-02-07T18:47:31.118" v="1507" actId="20577"/>
        <pc:sldMkLst>
          <pc:docMk/>
          <pc:sldMk cId="2483480136" sldId="272"/>
        </pc:sldMkLst>
        <pc:spChg chg="mod">
          <ac:chgData name="Jasper Zhang" userId="f8545dbb-383c-4001-a0ca-3db7bdf386d9" providerId="ADAL" clId="{E2A74279-1EE4-1348-9C5A-7182DE50D442}" dt="2023-02-07T17:54:59.044" v="1019" actId="113"/>
          <ac:spMkLst>
            <pc:docMk/>
            <pc:sldMk cId="2483480136" sldId="272"/>
            <ac:spMk id="3" creationId="{024E14E4-63CE-3681-C8F4-11985987AC5F}"/>
          </ac:spMkLst>
        </pc:spChg>
      </pc:sldChg>
      <pc:sldChg chg="modSp mod modNotesTx">
        <pc:chgData name="Jasper Zhang" userId="f8545dbb-383c-4001-a0ca-3db7bdf386d9" providerId="ADAL" clId="{E2A74279-1EE4-1348-9C5A-7182DE50D442}" dt="2023-02-07T19:16:03.701" v="1681" actId="113"/>
        <pc:sldMkLst>
          <pc:docMk/>
          <pc:sldMk cId="2940998240" sldId="275"/>
        </pc:sldMkLst>
        <pc:spChg chg="mod">
          <ac:chgData name="Jasper Zhang" userId="f8545dbb-383c-4001-a0ca-3db7bdf386d9" providerId="ADAL" clId="{E2A74279-1EE4-1348-9C5A-7182DE50D442}" dt="2023-02-07T19:16:03.701" v="1681" actId="113"/>
          <ac:spMkLst>
            <pc:docMk/>
            <pc:sldMk cId="2940998240" sldId="275"/>
            <ac:spMk id="3" creationId="{024E14E4-63CE-3681-C8F4-11985987AC5F}"/>
          </ac:spMkLst>
        </pc:spChg>
        <pc:picChg chg="mod">
          <ac:chgData name="Jasper Zhang" userId="f8545dbb-383c-4001-a0ca-3db7bdf386d9" providerId="ADAL" clId="{E2A74279-1EE4-1348-9C5A-7182DE50D442}" dt="2023-02-07T18:42:35.471" v="1444" actId="1076"/>
          <ac:picMkLst>
            <pc:docMk/>
            <pc:sldMk cId="2940998240" sldId="275"/>
            <ac:picMk id="7" creationId="{50C3A23F-FBC7-4F78-A480-4ED850577DB0}"/>
          </ac:picMkLst>
        </pc:picChg>
      </pc:sldChg>
      <pc:sldChg chg="del">
        <pc:chgData name="Jasper Zhang" userId="f8545dbb-383c-4001-a0ca-3db7bdf386d9" providerId="ADAL" clId="{E2A74279-1EE4-1348-9C5A-7182DE50D442}" dt="2023-02-07T17:51:11.230" v="969" actId="2696"/>
        <pc:sldMkLst>
          <pc:docMk/>
          <pc:sldMk cId="1004006238" sldId="279"/>
        </pc:sldMkLst>
      </pc:sldChg>
      <pc:sldChg chg="del">
        <pc:chgData name="Jasper Zhang" userId="f8545dbb-383c-4001-a0ca-3db7bdf386d9" providerId="ADAL" clId="{E2A74279-1EE4-1348-9C5A-7182DE50D442}" dt="2023-02-07T17:51:10.602" v="968" actId="2696"/>
        <pc:sldMkLst>
          <pc:docMk/>
          <pc:sldMk cId="3076175139" sldId="282"/>
        </pc:sldMkLst>
      </pc:sldChg>
      <pc:sldChg chg="del">
        <pc:chgData name="Jasper Zhang" userId="f8545dbb-383c-4001-a0ca-3db7bdf386d9" providerId="ADAL" clId="{E2A74279-1EE4-1348-9C5A-7182DE50D442}" dt="2023-02-07T17:51:11.558" v="970" actId="2696"/>
        <pc:sldMkLst>
          <pc:docMk/>
          <pc:sldMk cId="747366251" sldId="283"/>
        </pc:sldMkLst>
      </pc:sldChg>
      <pc:sldChg chg="del">
        <pc:chgData name="Jasper Zhang" userId="f8545dbb-383c-4001-a0ca-3db7bdf386d9" providerId="ADAL" clId="{E2A74279-1EE4-1348-9C5A-7182DE50D442}" dt="2023-02-07T17:51:11.807" v="971" actId="2696"/>
        <pc:sldMkLst>
          <pc:docMk/>
          <pc:sldMk cId="1670172213" sldId="284"/>
        </pc:sldMkLst>
      </pc:sldChg>
      <pc:sldChg chg="del">
        <pc:chgData name="Jasper Zhang" userId="f8545dbb-383c-4001-a0ca-3db7bdf386d9" providerId="ADAL" clId="{E2A74279-1EE4-1348-9C5A-7182DE50D442}" dt="2023-02-07T17:51:12.232" v="972" actId="2696"/>
        <pc:sldMkLst>
          <pc:docMk/>
          <pc:sldMk cId="3244035862" sldId="285"/>
        </pc:sldMkLst>
      </pc:sldChg>
      <pc:sldChg chg="del">
        <pc:chgData name="Jasper Zhang" userId="f8545dbb-383c-4001-a0ca-3db7bdf386d9" providerId="ADAL" clId="{E2A74279-1EE4-1348-9C5A-7182DE50D442}" dt="2023-02-07T17:51:12.662" v="973" actId="2696"/>
        <pc:sldMkLst>
          <pc:docMk/>
          <pc:sldMk cId="1303646047" sldId="286"/>
        </pc:sldMkLst>
      </pc:sldChg>
      <pc:sldChg chg="del">
        <pc:chgData name="Jasper Zhang" userId="f8545dbb-383c-4001-a0ca-3db7bdf386d9" providerId="ADAL" clId="{E2A74279-1EE4-1348-9C5A-7182DE50D442}" dt="2023-02-07T17:51:13.135" v="974" actId="2696"/>
        <pc:sldMkLst>
          <pc:docMk/>
          <pc:sldMk cId="3344109351" sldId="287"/>
        </pc:sldMkLst>
      </pc:sldChg>
      <pc:sldChg chg="del">
        <pc:chgData name="Jasper Zhang" userId="f8545dbb-383c-4001-a0ca-3db7bdf386d9" providerId="ADAL" clId="{E2A74279-1EE4-1348-9C5A-7182DE50D442}" dt="2023-02-07T17:51:13.641" v="975" actId="2696"/>
        <pc:sldMkLst>
          <pc:docMk/>
          <pc:sldMk cId="3010552469" sldId="288"/>
        </pc:sldMkLst>
      </pc:sldChg>
      <pc:sldChg chg="modSp mod modNotesTx">
        <pc:chgData name="Jasper Zhang" userId="f8545dbb-383c-4001-a0ca-3db7bdf386d9" providerId="ADAL" clId="{E2A74279-1EE4-1348-9C5A-7182DE50D442}" dt="2023-02-07T19:16:23.851" v="1694" actId="20577"/>
        <pc:sldMkLst>
          <pc:docMk/>
          <pc:sldMk cId="3384668751" sldId="289"/>
        </pc:sldMkLst>
        <pc:spChg chg="mod">
          <ac:chgData name="Jasper Zhang" userId="f8545dbb-383c-4001-a0ca-3db7bdf386d9" providerId="ADAL" clId="{E2A74279-1EE4-1348-9C5A-7182DE50D442}" dt="2023-02-07T19:16:23.851" v="1694" actId="20577"/>
          <ac:spMkLst>
            <pc:docMk/>
            <pc:sldMk cId="3384668751" sldId="289"/>
            <ac:spMk id="3" creationId="{54B4E9D5-4E9E-16D3-479F-FD5EBF4A4870}"/>
          </ac:spMkLst>
        </pc:spChg>
      </pc:sldChg>
      <pc:sldChg chg="modSp mod modNotesTx">
        <pc:chgData name="Jasper Zhang" userId="f8545dbb-383c-4001-a0ca-3db7bdf386d9" providerId="ADAL" clId="{E2A74279-1EE4-1348-9C5A-7182DE50D442}" dt="2023-02-07T18:57:06.763" v="1677" actId="20577"/>
        <pc:sldMkLst>
          <pc:docMk/>
          <pc:sldMk cId="284867810" sldId="291"/>
        </pc:sldMkLst>
        <pc:spChg chg="mod">
          <ac:chgData name="Jasper Zhang" userId="f8545dbb-383c-4001-a0ca-3db7bdf386d9" providerId="ADAL" clId="{E2A74279-1EE4-1348-9C5A-7182DE50D442}" dt="2023-02-07T18:57:06.763" v="1677" actId="20577"/>
          <ac:spMkLst>
            <pc:docMk/>
            <pc:sldMk cId="284867810" sldId="291"/>
            <ac:spMk id="4" creationId="{6233481D-F90E-C704-5BFB-FD0E9ACF6C23}"/>
          </ac:spMkLst>
        </pc:spChg>
      </pc:sldChg>
      <pc:sldChg chg="modSp mod modNotesTx">
        <pc:chgData name="Jasper Zhang" userId="f8545dbb-383c-4001-a0ca-3db7bdf386d9" providerId="ADAL" clId="{E2A74279-1EE4-1348-9C5A-7182DE50D442}" dt="2023-02-07T18:49:31.042" v="1512" actId="255"/>
        <pc:sldMkLst>
          <pc:docMk/>
          <pc:sldMk cId="2593373615" sldId="292"/>
        </pc:sldMkLst>
        <pc:spChg chg="mod">
          <ac:chgData name="Jasper Zhang" userId="f8545dbb-383c-4001-a0ca-3db7bdf386d9" providerId="ADAL" clId="{E2A74279-1EE4-1348-9C5A-7182DE50D442}" dt="2023-02-07T18:49:31.042" v="1512" actId="255"/>
          <ac:spMkLst>
            <pc:docMk/>
            <pc:sldMk cId="2593373615" sldId="292"/>
            <ac:spMk id="3" creationId="{024E14E4-63CE-3681-C8F4-11985987AC5F}"/>
          </ac:spMkLst>
        </pc:spChg>
      </pc:sldChg>
      <pc:sldChg chg="modSp mod">
        <pc:chgData name="Jasper Zhang" userId="f8545dbb-383c-4001-a0ca-3db7bdf386d9" providerId="ADAL" clId="{E2A74279-1EE4-1348-9C5A-7182DE50D442}" dt="2023-02-07T18:50:53.139" v="1539" actId="313"/>
        <pc:sldMkLst>
          <pc:docMk/>
          <pc:sldMk cId="1341461595" sldId="294"/>
        </pc:sldMkLst>
        <pc:spChg chg="mod">
          <ac:chgData name="Jasper Zhang" userId="f8545dbb-383c-4001-a0ca-3db7bdf386d9" providerId="ADAL" clId="{E2A74279-1EE4-1348-9C5A-7182DE50D442}" dt="2023-02-07T18:50:53.139" v="1539" actId="313"/>
          <ac:spMkLst>
            <pc:docMk/>
            <pc:sldMk cId="1341461595" sldId="294"/>
            <ac:spMk id="4" creationId="{6233481D-F90E-C704-5BFB-FD0E9ACF6C23}"/>
          </ac:spMkLst>
        </pc:spChg>
      </pc:sldChg>
      <pc:sldChg chg="modSp mod modNotesTx">
        <pc:chgData name="Jasper Zhang" userId="f8545dbb-383c-4001-a0ca-3db7bdf386d9" providerId="ADAL" clId="{E2A74279-1EE4-1348-9C5A-7182DE50D442}" dt="2023-02-07T18:58:53.234" v="1678" actId="20577"/>
        <pc:sldMkLst>
          <pc:docMk/>
          <pc:sldMk cId="1229027491" sldId="295"/>
        </pc:sldMkLst>
        <pc:spChg chg="mod">
          <ac:chgData name="Jasper Zhang" userId="f8545dbb-383c-4001-a0ca-3db7bdf386d9" providerId="ADAL" clId="{E2A74279-1EE4-1348-9C5A-7182DE50D442}" dt="2023-02-07T18:12:00.760" v="1114" actId="20577"/>
          <ac:spMkLst>
            <pc:docMk/>
            <pc:sldMk cId="1229027491" sldId="295"/>
            <ac:spMk id="2" creationId="{E50067F9-DEE4-628D-80D4-F5325B4F3C6B}"/>
          </ac:spMkLst>
        </pc:spChg>
        <pc:picChg chg="mod">
          <ac:chgData name="Jasper Zhang" userId="f8545dbb-383c-4001-a0ca-3db7bdf386d9" providerId="ADAL" clId="{E2A74279-1EE4-1348-9C5A-7182DE50D442}" dt="2023-02-07T18:51:24.892" v="1540" actId="1076"/>
          <ac:picMkLst>
            <pc:docMk/>
            <pc:sldMk cId="1229027491" sldId="295"/>
            <ac:picMk id="11" creationId="{A2BDED6E-4F52-DF3F-1E05-EB56348B437A}"/>
          </ac:picMkLst>
        </pc:picChg>
        <pc:cxnChg chg="mod">
          <ac:chgData name="Jasper Zhang" userId="f8545dbb-383c-4001-a0ca-3db7bdf386d9" providerId="ADAL" clId="{E2A74279-1EE4-1348-9C5A-7182DE50D442}" dt="2023-02-07T18:51:24.892" v="1540" actId="1076"/>
          <ac:cxnSpMkLst>
            <pc:docMk/>
            <pc:sldMk cId="1229027491" sldId="295"/>
            <ac:cxnSpMk id="16" creationId="{E011E642-F90D-A69A-5211-C705B6E51879}"/>
          </ac:cxnSpMkLst>
        </pc:cxnChg>
        <pc:cxnChg chg="mod">
          <ac:chgData name="Jasper Zhang" userId="f8545dbb-383c-4001-a0ca-3db7bdf386d9" providerId="ADAL" clId="{E2A74279-1EE4-1348-9C5A-7182DE50D442}" dt="2023-02-07T17:14:20.949" v="1" actId="14100"/>
          <ac:cxnSpMkLst>
            <pc:docMk/>
            <pc:sldMk cId="1229027491" sldId="295"/>
            <ac:cxnSpMk id="17" creationId="{E587E2B6-E913-5336-6B22-6E45CEB8EAE8}"/>
          </ac:cxnSpMkLst>
        </pc:cxnChg>
      </pc:sldChg>
      <pc:sldChg chg="modSp mod">
        <pc:chgData name="Jasper Zhang" userId="f8545dbb-383c-4001-a0ca-3db7bdf386d9" providerId="ADAL" clId="{E2A74279-1EE4-1348-9C5A-7182DE50D442}" dt="2023-02-07T19:33:20.379" v="1710" actId="20577"/>
        <pc:sldMkLst>
          <pc:docMk/>
          <pc:sldMk cId="3551682224" sldId="296"/>
        </pc:sldMkLst>
        <pc:spChg chg="mod">
          <ac:chgData name="Jasper Zhang" userId="f8545dbb-383c-4001-a0ca-3db7bdf386d9" providerId="ADAL" clId="{E2A74279-1EE4-1348-9C5A-7182DE50D442}" dt="2023-02-07T19:33:20.379" v="1710" actId="20577"/>
          <ac:spMkLst>
            <pc:docMk/>
            <pc:sldMk cId="3551682224" sldId="296"/>
            <ac:spMk id="2" creationId="{215E6A65-FFFC-F9B2-C9B2-D3EF21557A3B}"/>
          </ac:spMkLst>
        </pc:spChg>
        <pc:spChg chg="mod">
          <ac:chgData name="Jasper Zhang" userId="f8545dbb-383c-4001-a0ca-3db7bdf386d9" providerId="ADAL" clId="{E2A74279-1EE4-1348-9C5A-7182DE50D442}" dt="2023-02-07T18:56:14.622" v="1643" actId="20577"/>
          <ac:spMkLst>
            <pc:docMk/>
            <pc:sldMk cId="3551682224" sldId="296"/>
            <ac:spMk id="4" creationId="{2817B022-5D1A-DDC0-E3A8-4BAC1FEC572F}"/>
          </ac:spMkLst>
        </pc:spChg>
      </pc:sldChg>
      <pc:sldChg chg="modSp mod">
        <pc:chgData name="Jasper Zhang" userId="f8545dbb-383c-4001-a0ca-3db7bdf386d9" providerId="ADAL" clId="{E2A74279-1EE4-1348-9C5A-7182DE50D442}" dt="2023-02-07T19:31:24.952" v="1700" actId="20577"/>
        <pc:sldMkLst>
          <pc:docMk/>
          <pc:sldMk cId="3071157972" sldId="297"/>
        </pc:sldMkLst>
        <pc:spChg chg="mod">
          <ac:chgData name="Jasper Zhang" userId="f8545dbb-383c-4001-a0ca-3db7bdf386d9" providerId="ADAL" clId="{E2A74279-1EE4-1348-9C5A-7182DE50D442}" dt="2023-02-07T19:31:24.952" v="1700" actId="20577"/>
          <ac:spMkLst>
            <pc:docMk/>
            <pc:sldMk cId="3071157972" sldId="297"/>
            <ac:spMk id="3" creationId="{54B8B480-081B-B6A4-0524-3DB8386FEF7B}"/>
          </ac:spMkLst>
        </pc:spChg>
      </pc:sldChg>
      <pc:sldChg chg="addSp modSp add mod">
        <pc:chgData name="Jasper Zhang" userId="f8545dbb-383c-4001-a0ca-3db7bdf386d9" providerId="ADAL" clId="{E2A74279-1EE4-1348-9C5A-7182DE50D442}" dt="2023-02-07T18:53:04.708" v="1593" actId="20577"/>
        <pc:sldMkLst>
          <pc:docMk/>
          <pc:sldMk cId="3797127579" sldId="298"/>
        </pc:sldMkLst>
        <pc:spChg chg="mod">
          <ac:chgData name="Jasper Zhang" userId="f8545dbb-383c-4001-a0ca-3db7bdf386d9" providerId="ADAL" clId="{E2A74279-1EE4-1348-9C5A-7182DE50D442}" dt="2023-02-07T18:53:04.708" v="1593" actId="20577"/>
          <ac:spMkLst>
            <pc:docMk/>
            <pc:sldMk cId="3797127579" sldId="298"/>
            <ac:spMk id="3" creationId="{54B8B480-081B-B6A4-0524-3DB8386FEF7B}"/>
          </ac:spMkLst>
        </pc:spChg>
        <pc:picChg chg="add mod">
          <ac:chgData name="Jasper Zhang" userId="f8545dbb-383c-4001-a0ca-3db7bdf386d9" providerId="ADAL" clId="{E2A74279-1EE4-1348-9C5A-7182DE50D442}" dt="2023-02-07T18:22:16.472" v="1124" actId="1076"/>
          <ac:picMkLst>
            <pc:docMk/>
            <pc:sldMk cId="3797127579" sldId="298"/>
            <ac:picMk id="5" creationId="{70A09775-6858-6998-CE90-52A1817F24D9}"/>
          </ac:picMkLst>
        </pc:picChg>
        <pc:picChg chg="add mod">
          <ac:chgData name="Jasper Zhang" userId="f8545dbb-383c-4001-a0ca-3db7bdf386d9" providerId="ADAL" clId="{E2A74279-1EE4-1348-9C5A-7182DE50D442}" dt="2023-02-07T18:22:23.680" v="1129" actId="14100"/>
          <ac:picMkLst>
            <pc:docMk/>
            <pc:sldMk cId="3797127579" sldId="298"/>
            <ac:picMk id="7" creationId="{6834ABF2-D638-B4B5-433F-80D687B56DE2}"/>
          </ac:picMkLst>
        </pc:picChg>
      </pc:sldChg>
      <pc:sldChg chg="addSp delSp modSp add mod modNotesTx">
        <pc:chgData name="Jasper Zhang" userId="f8545dbb-383c-4001-a0ca-3db7bdf386d9" providerId="ADAL" clId="{E2A74279-1EE4-1348-9C5A-7182DE50D442}" dt="2023-02-07T18:40:36.159" v="1441" actId="20577"/>
        <pc:sldMkLst>
          <pc:docMk/>
          <pc:sldMk cId="1860460524" sldId="299"/>
        </pc:sldMkLst>
        <pc:spChg chg="mod">
          <ac:chgData name="Jasper Zhang" userId="f8545dbb-383c-4001-a0ca-3db7bdf386d9" providerId="ADAL" clId="{E2A74279-1EE4-1348-9C5A-7182DE50D442}" dt="2023-02-07T17:21:46.538" v="382" actId="20577"/>
          <ac:spMkLst>
            <pc:docMk/>
            <pc:sldMk cId="1860460524" sldId="299"/>
            <ac:spMk id="2" creationId="{215E6A65-FFFC-F9B2-C9B2-D3EF21557A3B}"/>
          </ac:spMkLst>
        </pc:spChg>
        <pc:spChg chg="del mod">
          <ac:chgData name="Jasper Zhang" userId="f8545dbb-383c-4001-a0ca-3db7bdf386d9" providerId="ADAL" clId="{E2A74279-1EE4-1348-9C5A-7182DE50D442}" dt="2023-02-07T17:52:22.217" v="979"/>
          <ac:spMkLst>
            <pc:docMk/>
            <pc:sldMk cId="1860460524" sldId="299"/>
            <ac:spMk id="3" creationId="{54B8B480-081B-B6A4-0524-3DB8386FEF7B}"/>
          </ac:spMkLst>
        </pc:spChg>
        <pc:picChg chg="add mod">
          <ac:chgData name="Jasper Zhang" userId="f8545dbb-383c-4001-a0ca-3db7bdf386d9" providerId="ADAL" clId="{E2A74279-1EE4-1348-9C5A-7182DE50D442}" dt="2023-02-07T17:52:39.719" v="990" actId="1076"/>
          <ac:picMkLst>
            <pc:docMk/>
            <pc:sldMk cId="1860460524" sldId="299"/>
            <ac:picMk id="5" creationId="{E49B0305-2B76-7B98-ABB0-009C908A45AB}"/>
          </ac:picMkLst>
        </pc:picChg>
      </pc:sldChg>
      <pc:sldChg chg="addSp delSp modSp add del mod modNotesTx">
        <pc:chgData name="Jasper Zhang" userId="f8545dbb-383c-4001-a0ca-3db7bdf386d9" providerId="ADAL" clId="{E2A74279-1EE4-1348-9C5A-7182DE50D442}" dt="2023-02-07T19:24:05.297" v="1695" actId="2696"/>
        <pc:sldMkLst>
          <pc:docMk/>
          <pc:sldMk cId="3154400026" sldId="300"/>
        </pc:sldMkLst>
        <pc:spChg chg="add del mod">
          <ac:chgData name="Jasper Zhang" userId="f8545dbb-383c-4001-a0ca-3db7bdf386d9" providerId="ADAL" clId="{E2A74279-1EE4-1348-9C5A-7182DE50D442}" dt="2023-02-07T17:53:04.386" v="993"/>
          <ac:spMkLst>
            <pc:docMk/>
            <pc:sldMk cId="3154400026" sldId="300"/>
            <ac:spMk id="4" creationId="{A10EAEFD-4FAB-D8D8-D020-2A52B76FAF2C}"/>
          </ac:spMkLst>
        </pc:spChg>
        <pc:picChg chg="del">
          <ac:chgData name="Jasper Zhang" userId="f8545dbb-383c-4001-a0ca-3db7bdf386d9" providerId="ADAL" clId="{E2A74279-1EE4-1348-9C5A-7182DE50D442}" dt="2023-02-07T17:53:00.194" v="992" actId="478"/>
          <ac:picMkLst>
            <pc:docMk/>
            <pc:sldMk cId="3154400026" sldId="300"/>
            <ac:picMk id="5" creationId="{E49B0305-2B76-7B98-ABB0-009C908A45AB}"/>
          </ac:picMkLst>
        </pc:picChg>
        <pc:picChg chg="add mod">
          <ac:chgData name="Jasper Zhang" userId="f8545dbb-383c-4001-a0ca-3db7bdf386d9" providerId="ADAL" clId="{E2A74279-1EE4-1348-9C5A-7182DE50D442}" dt="2023-02-07T17:53:06.226" v="996" actId="1076"/>
          <ac:picMkLst>
            <pc:docMk/>
            <pc:sldMk cId="3154400026" sldId="300"/>
            <ac:picMk id="7" creationId="{2C02911C-17DE-C2EF-B4F5-553E9C99DA18}"/>
          </ac:picMkLst>
        </pc:picChg>
      </pc:sldChg>
      <pc:sldChg chg="addSp delSp modSp add mod modNotesTx">
        <pc:chgData name="Jasper Zhang" userId="f8545dbb-383c-4001-a0ca-3db7bdf386d9" providerId="ADAL" clId="{E2A74279-1EE4-1348-9C5A-7182DE50D442}" dt="2023-02-07T18:38:18.774" v="1161"/>
        <pc:sldMkLst>
          <pc:docMk/>
          <pc:sldMk cId="1968997681" sldId="301"/>
        </pc:sldMkLst>
        <pc:spChg chg="add del mod">
          <ac:chgData name="Jasper Zhang" userId="f8545dbb-383c-4001-a0ca-3db7bdf386d9" providerId="ADAL" clId="{E2A74279-1EE4-1348-9C5A-7182DE50D442}" dt="2023-02-07T17:59:41.579" v="1106"/>
          <ac:spMkLst>
            <pc:docMk/>
            <pc:sldMk cId="1968997681" sldId="301"/>
            <ac:spMk id="4" creationId="{213B85CF-C8CA-A7C4-C45E-53D5C9FE5278}"/>
          </ac:spMkLst>
        </pc:spChg>
        <pc:picChg chg="add mod">
          <ac:chgData name="Jasper Zhang" userId="f8545dbb-383c-4001-a0ca-3db7bdf386d9" providerId="ADAL" clId="{E2A74279-1EE4-1348-9C5A-7182DE50D442}" dt="2023-02-07T17:59:46.450" v="1111" actId="1076"/>
          <ac:picMkLst>
            <pc:docMk/>
            <pc:sldMk cId="1968997681" sldId="301"/>
            <ac:picMk id="6" creationId="{26231D44-C1D5-EA3F-73F6-90899A487A6D}"/>
          </ac:picMkLst>
        </pc:picChg>
        <pc:picChg chg="del">
          <ac:chgData name="Jasper Zhang" userId="f8545dbb-383c-4001-a0ca-3db7bdf386d9" providerId="ADAL" clId="{E2A74279-1EE4-1348-9C5A-7182DE50D442}" dt="2023-02-07T17:59:37.945" v="1105" actId="478"/>
          <ac:picMkLst>
            <pc:docMk/>
            <pc:sldMk cId="1968997681" sldId="301"/>
            <ac:picMk id="7" creationId="{2C02911C-17DE-C2EF-B4F5-553E9C99DA18}"/>
          </ac:picMkLst>
        </pc:picChg>
      </pc:sldChg>
      <pc:sldChg chg="modSp add mod">
        <pc:chgData name="Jasper Zhang" userId="f8545dbb-383c-4001-a0ca-3db7bdf386d9" providerId="ADAL" clId="{E2A74279-1EE4-1348-9C5A-7182DE50D442}" dt="2023-02-07T19:15:37.044" v="1679" actId="20577"/>
        <pc:sldMkLst>
          <pc:docMk/>
          <pc:sldMk cId="3311767874" sldId="302"/>
        </pc:sldMkLst>
        <pc:spChg chg="mod">
          <ac:chgData name="Jasper Zhang" userId="f8545dbb-383c-4001-a0ca-3db7bdf386d9" providerId="ADAL" clId="{E2A74279-1EE4-1348-9C5A-7182DE50D442}" dt="2023-02-07T18:38:39.069" v="1176" actId="20577"/>
          <ac:spMkLst>
            <pc:docMk/>
            <pc:sldMk cId="3311767874" sldId="302"/>
            <ac:spMk id="2" creationId="{215E6A65-FFFC-F9B2-C9B2-D3EF21557A3B}"/>
          </ac:spMkLst>
        </pc:spChg>
        <pc:spChg chg="mod">
          <ac:chgData name="Jasper Zhang" userId="f8545dbb-383c-4001-a0ca-3db7bdf386d9" providerId="ADAL" clId="{E2A74279-1EE4-1348-9C5A-7182DE50D442}" dt="2023-02-07T19:15:37.044" v="1679" actId="20577"/>
          <ac:spMkLst>
            <pc:docMk/>
            <pc:sldMk cId="3311767874" sldId="302"/>
            <ac:spMk id="4" creationId="{2817B022-5D1A-DDC0-E3A8-4BAC1FEC572F}"/>
          </ac:spMkLst>
        </pc:spChg>
      </pc:sldChg>
      <pc:sldChg chg="add del">
        <pc:chgData name="Jasper Zhang" userId="f8545dbb-383c-4001-a0ca-3db7bdf386d9" providerId="ADAL" clId="{E2A74279-1EE4-1348-9C5A-7182DE50D442}" dt="2023-02-07T18:56:44.144" v="1659"/>
        <pc:sldMkLst>
          <pc:docMk/>
          <pc:sldMk cId="2927073859" sldId="303"/>
        </pc:sldMkLst>
      </pc:sldChg>
    </pc:docChg>
  </pc:docChgLst>
  <pc:docChgLst>
    <pc:chgData name="Jasper Zhang" userId="f8545dbb-383c-4001-a0ca-3db7bdf386d9" providerId="ADAL" clId="{28C73E79-994A-EC45-A584-5F9B27CCFF9A}"/>
    <pc:docChg chg="undo custSel addSld delSld modSld sldOrd">
      <pc:chgData name="Jasper Zhang" userId="f8545dbb-383c-4001-a0ca-3db7bdf386d9" providerId="ADAL" clId="{28C73E79-994A-EC45-A584-5F9B27CCFF9A}" dt="2023-04-24T23:19:56.601" v="3727" actId="2696"/>
      <pc:docMkLst>
        <pc:docMk/>
      </pc:docMkLst>
      <pc:sldChg chg="addSp delSp modSp mod modMedia setBg">
        <pc:chgData name="Jasper Zhang" userId="f8545dbb-383c-4001-a0ca-3db7bdf386d9" providerId="ADAL" clId="{28C73E79-994A-EC45-A584-5F9B27CCFF9A}" dt="2023-04-23T20:38:17.767" v="1772" actId="22"/>
        <pc:sldMkLst>
          <pc:docMk/>
          <pc:sldMk cId="2576793462" sldId="256"/>
        </pc:sldMkLst>
        <pc:spChg chg="mod">
          <ac:chgData name="Jasper Zhang" userId="f8545dbb-383c-4001-a0ca-3db7bdf386d9" providerId="ADAL" clId="{28C73E79-994A-EC45-A584-5F9B27CCFF9A}" dt="2023-04-12T13:59:55.353" v="527" actId="26606"/>
          <ac:spMkLst>
            <pc:docMk/>
            <pc:sldMk cId="2576793462" sldId="256"/>
            <ac:spMk id="2" creationId="{42210821-35FD-217C-55DE-DB767782F9CF}"/>
          </ac:spMkLst>
        </pc:spChg>
        <pc:spChg chg="mod">
          <ac:chgData name="Jasper Zhang" userId="f8545dbb-383c-4001-a0ca-3db7bdf386d9" providerId="ADAL" clId="{28C73E79-994A-EC45-A584-5F9B27CCFF9A}" dt="2023-04-23T20:37:28.418" v="1770" actId="255"/>
          <ac:spMkLst>
            <pc:docMk/>
            <pc:sldMk cId="2576793462" sldId="256"/>
            <ac:spMk id="3" creationId="{34B286EA-419C-25E3-E233-1979C04ACD0A}"/>
          </ac:spMkLst>
        </pc:spChg>
        <pc:spChg chg="add del">
          <ac:chgData name="Jasper Zhang" userId="f8545dbb-383c-4001-a0ca-3db7bdf386d9" providerId="ADAL" clId="{28C73E79-994A-EC45-A584-5F9B27CCFF9A}" dt="2023-04-23T20:38:17.767" v="1772" actId="22"/>
          <ac:spMkLst>
            <pc:docMk/>
            <pc:sldMk cId="2576793462" sldId="256"/>
            <ac:spMk id="6" creationId="{A3F9D92F-E9D0-0D79-C4B6-A70848841875}"/>
          </ac:spMkLst>
        </pc:spChg>
        <pc:spChg chg="add">
          <ac:chgData name="Jasper Zhang" userId="f8545dbb-383c-4001-a0ca-3db7bdf386d9" providerId="ADAL" clId="{28C73E79-994A-EC45-A584-5F9B27CCFF9A}" dt="2023-04-12T13:59:55.353" v="527" actId="26606"/>
          <ac:spMkLst>
            <pc:docMk/>
            <pc:sldMk cId="2576793462" sldId="256"/>
            <ac:spMk id="9" creationId="{C1DD1A8A-57D5-4A81-AD04-532B043C5611}"/>
          </ac:spMkLst>
        </pc:spChg>
        <pc:spChg chg="add">
          <ac:chgData name="Jasper Zhang" userId="f8545dbb-383c-4001-a0ca-3db7bdf386d9" providerId="ADAL" clId="{28C73E79-994A-EC45-A584-5F9B27CCFF9A}" dt="2023-04-12T13:59:55.353" v="527" actId="26606"/>
          <ac:spMkLst>
            <pc:docMk/>
            <pc:sldMk cId="2576793462" sldId="256"/>
            <ac:spMk id="11" creationId="{007891EC-4501-44ED-A8C8-B11B6DB767AB}"/>
          </ac:spMkLst>
        </pc:spChg>
        <pc:picChg chg="add mod">
          <ac:chgData name="Jasper Zhang" userId="f8545dbb-383c-4001-a0ca-3db7bdf386d9" providerId="ADAL" clId="{28C73E79-994A-EC45-A584-5F9B27CCFF9A}" dt="2023-04-16T15:12:06.237" v="576" actId="1076"/>
          <ac:picMkLst>
            <pc:docMk/>
            <pc:sldMk cId="2576793462" sldId="256"/>
            <ac:picMk id="5" creationId="{14143084-30C5-5011-F36A-9A6F2333D703}"/>
          </ac:picMkLst>
        </pc:picChg>
      </pc:sldChg>
      <pc:sldChg chg="addSp delSp modSp mod setBg modNotesTx">
        <pc:chgData name="Jasper Zhang" userId="f8545dbb-383c-4001-a0ca-3db7bdf386d9" providerId="ADAL" clId="{28C73E79-994A-EC45-A584-5F9B27CCFF9A}" dt="2023-04-24T03:02:12.435" v="3257" actId="26606"/>
        <pc:sldMkLst>
          <pc:docMk/>
          <pc:sldMk cId="2483480136" sldId="272"/>
        </pc:sldMkLst>
        <pc:spChg chg="mod">
          <ac:chgData name="Jasper Zhang" userId="f8545dbb-383c-4001-a0ca-3db7bdf386d9" providerId="ADAL" clId="{28C73E79-994A-EC45-A584-5F9B27CCFF9A}" dt="2023-04-24T03:02:12.435" v="3257" actId="26606"/>
          <ac:spMkLst>
            <pc:docMk/>
            <pc:sldMk cId="2483480136" sldId="272"/>
            <ac:spMk id="2" creationId="{A54729BD-794E-9C1A-4C38-D0CC2A9FD21D}"/>
          </ac:spMkLst>
        </pc:spChg>
        <pc:spChg chg="mod">
          <ac:chgData name="Jasper Zhang" userId="f8545dbb-383c-4001-a0ca-3db7bdf386d9" providerId="ADAL" clId="{28C73E79-994A-EC45-A584-5F9B27CCFF9A}" dt="2023-04-24T03:02:12.435" v="3257" actId="26606"/>
          <ac:spMkLst>
            <pc:docMk/>
            <pc:sldMk cId="2483480136" sldId="272"/>
            <ac:spMk id="3" creationId="{024E14E4-63CE-3681-C8F4-11985987AC5F}"/>
          </ac:spMkLst>
        </pc:spChg>
        <pc:spChg chg="add">
          <ac:chgData name="Jasper Zhang" userId="f8545dbb-383c-4001-a0ca-3db7bdf386d9" providerId="ADAL" clId="{28C73E79-994A-EC45-A584-5F9B27CCFF9A}" dt="2023-04-24T03:02:12.435" v="3257" actId="26606"/>
          <ac:spMkLst>
            <pc:docMk/>
            <pc:sldMk cId="2483480136" sldId="272"/>
            <ac:spMk id="1033" creationId="{8761DDFE-071F-4200-B0AA-394476C2D2D6}"/>
          </ac:spMkLst>
        </pc:spChg>
        <pc:picChg chg="add del mod">
          <ac:chgData name="Jasper Zhang" userId="f8545dbb-383c-4001-a0ca-3db7bdf386d9" providerId="ADAL" clId="{28C73E79-994A-EC45-A584-5F9B27CCFF9A}" dt="2023-04-24T03:02:01.189" v="3253" actId="478"/>
          <ac:picMkLst>
            <pc:docMk/>
            <pc:sldMk cId="2483480136" sldId="272"/>
            <ac:picMk id="5" creationId="{88E79D99-4516-CDBB-86B6-D5DFBF2AA41D}"/>
          </ac:picMkLst>
        </pc:picChg>
        <pc:picChg chg="add mod ord">
          <ac:chgData name="Jasper Zhang" userId="f8545dbb-383c-4001-a0ca-3db7bdf386d9" providerId="ADAL" clId="{28C73E79-994A-EC45-A584-5F9B27CCFF9A}" dt="2023-04-24T03:02:12.435" v="3257" actId="26606"/>
          <ac:picMkLst>
            <pc:docMk/>
            <pc:sldMk cId="2483480136" sldId="272"/>
            <ac:picMk id="1026" creationId="{9199DE2F-0150-0FE7-2B49-4D1B6E24C9A1}"/>
          </ac:picMkLst>
        </pc:picChg>
        <pc:picChg chg="add mod">
          <ac:chgData name="Jasper Zhang" userId="f8545dbb-383c-4001-a0ca-3db7bdf386d9" providerId="ADAL" clId="{28C73E79-994A-EC45-A584-5F9B27CCFF9A}" dt="2023-04-24T03:02:12.435" v="3257" actId="26606"/>
          <ac:picMkLst>
            <pc:docMk/>
            <pc:sldMk cId="2483480136" sldId="272"/>
            <ac:picMk id="1028" creationId="{41FBDD6F-1B68-0018-8AF4-719479A29047}"/>
          </ac:picMkLst>
        </pc:picChg>
      </pc:sldChg>
      <pc:sldChg chg="del">
        <pc:chgData name="Jasper Zhang" userId="f8545dbb-383c-4001-a0ca-3db7bdf386d9" providerId="ADAL" clId="{28C73E79-994A-EC45-A584-5F9B27CCFF9A}" dt="2023-04-12T13:57:26.935" v="506" actId="2696"/>
        <pc:sldMkLst>
          <pc:docMk/>
          <pc:sldMk cId="2940998240" sldId="275"/>
        </pc:sldMkLst>
      </pc:sldChg>
      <pc:sldChg chg="del">
        <pc:chgData name="Jasper Zhang" userId="f8545dbb-383c-4001-a0ca-3db7bdf386d9" providerId="ADAL" clId="{28C73E79-994A-EC45-A584-5F9B27CCFF9A}" dt="2023-04-12T13:57:28.847" v="511" actId="2696"/>
        <pc:sldMkLst>
          <pc:docMk/>
          <pc:sldMk cId="3384668751" sldId="289"/>
        </pc:sldMkLst>
      </pc:sldChg>
      <pc:sldChg chg="del">
        <pc:chgData name="Jasper Zhang" userId="f8545dbb-383c-4001-a0ca-3db7bdf386d9" providerId="ADAL" clId="{28C73E79-994A-EC45-A584-5F9B27CCFF9A}" dt="2023-04-12T13:57:27.360" v="507" actId="2696"/>
        <pc:sldMkLst>
          <pc:docMk/>
          <pc:sldMk cId="2593373615" sldId="292"/>
        </pc:sldMkLst>
      </pc:sldChg>
      <pc:sldChg chg="addSp delSp modSp mod modNotesTx">
        <pc:chgData name="Jasper Zhang" userId="f8545dbb-383c-4001-a0ca-3db7bdf386d9" providerId="ADAL" clId="{28C73E79-994A-EC45-A584-5F9B27CCFF9A}" dt="2023-04-24T03:03:15.874" v="3303" actId="20577"/>
        <pc:sldMkLst>
          <pc:docMk/>
          <pc:sldMk cId="3484433375" sldId="303"/>
        </pc:sldMkLst>
        <pc:spChg chg="mod">
          <ac:chgData name="Jasper Zhang" userId="f8545dbb-383c-4001-a0ca-3db7bdf386d9" providerId="ADAL" clId="{28C73E79-994A-EC45-A584-5F9B27CCFF9A}" dt="2023-04-24T00:11:53.131" v="2960" actId="2711"/>
          <ac:spMkLst>
            <pc:docMk/>
            <pc:sldMk cId="3484433375" sldId="303"/>
            <ac:spMk id="2" creationId="{A54729BD-794E-9C1A-4C38-D0CC2A9FD21D}"/>
          </ac:spMkLst>
        </pc:spChg>
        <pc:spChg chg="mod">
          <ac:chgData name="Jasper Zhang" userId="f8545dbb-383c-4001-a0ca-3db7bdf386d9" providerId="ADAL" clId="{28C73E79-994A-EC45-A584-5F9B27CCFF9A}" dt="2023-04-24T00:11:37.424" v="2956" actId="2711"/>
          <ac:spMkLst>
            <pc:docMk/>
            <pc:sldMk cId="3484433375" sldId="303"/>
            <ac:spMk id="3" creationId="{024E14E4-63CE-3681-C8F4-11985987AC5F}"/>
          </ac:spMkLst>
        </pc:spChg>
        <pc:spChg chg="add del mod">
          <ac:chgData name="Jasper Zhang" userId="f8545dbb-383c-4001-a0ca-3db7bdf386d9" providerId="ADAL" clId="{28C73E79-994A-EC45-A584-5F9B27CCFF9A}" dt="2023-04-23T23:24:44.137" v="2848" actId="478"/>
          <ac:spMkLst>
            <pc:docMk/>
            <pc:sldMk cId="3484433375" sldId="303"/>
            <ac:spMk id="6" creationId="{FCF37E83-297B-12DF-706F-1D98DBBA04E2}"/>
          </ac:spMkLst>
        </pc:spChg>
        <pc:spChg chg="add del mod">
          <ac:chgData name="Jasper Zhang" userId="f8545dbb-383c-4001-a0ca-3db7bdf386d9" providerId="ADAL" clId="{28C73E79-994A-EC45-A584-5F9B27CCFF9A}" dt="2023-04-23T23:24:52.237" v="2854" actId="478"/>
          <ac:spMkLst>
            <pc:docMk/>
            <pc:sldMk cId="3484433375" sldId="303"/>
            <ac:spMk id="9" creationId="{FA53AA0D-77B7-3182-7EE8-15DBD920AFFF}"/>
          </ac:spMkLst>
        </pc:spChg>
        <pc:spChg chg="add mod">
          <ac:chgData name="Jasper Zhang" userId="f8545dbb-383c-4001-a0ca-3db7bdf386d9" providerId="ADAL" clId="{28C73E79-994A-EC45-A584-5F9B27CCFF9A}" dt="2023-04-24T00:13:08.032" v="2970" actId="1076"/>
          <ac:spMkLst>
            <pc:docMk/>
            <pc:sldMk cId="3484433375" sldId="303"/>
            <ac:spMk id="12" creationId="{9B9FAF01-442E-76A5-4F39-9BB89B294579}"/>
          </ac:spMkLst>
        </pc:spChg>
        <pc:spChg chg="add mod">
          <ac:chgData name="Jasper Zhang" userId="f8545dbb-383c-4001-a0ca-3db7bdf386d9" providerId="ADAL" clId="{28C73E79-994A-EC45-A584-5F9B27CCFF9A}" dt="2023-04-24T03:03:15.874" v="3303" actId="20577"/>
          <ac:spMkLst>
            <pc:docMk/>
            <pc:sldMk cId="3484433375" sldId="303"/>
            <ac:spMk id="13" creationId="{FC624B97-BBA8-AF1A-9C74-F7F48D5B1CD7}"/>
          </ac:spMkLst>
        </pc:spChg>
        <pc:picChg chg="add del mod">
          <ac:chgData name="Jasper Zhang" userId="f8545dbb-383c-4001-a0ca-3db7bdf386d9" providerId="ADAL" clId="{28C73E79-994A-EC45-A584-5F9B27CCFF9A}" dt="2023-04-23T23:24:44.137" v="2848" actId="478"/>
          <ac:picMkLst>
            <pc:docMk/>
            <pc:sldMk cId="3484433375" sldId="303"/>
            <ac:picMk id="5" creationId="{C2F83872-FE24-9149-2B33-110FABB87AF1}"/>
          </ac:picMkLst>
        </pc:picChg>
        <pc:picChg chg="add del mod">
          <ac:chgData name="Jasper Zhang" userId="f8545dbb-383c-4001-a0ca-3db7bdf386d9" providerId="ADAL" clId="{28C73E79-994A-EC45-A584-5F9B27CCFF9A}" dt="2023-04-23T23:24:52.237" v="2854" actId="478"/>
          <ac:picMkLst>
            <pc:docMk/>
            <pc:sldMk cId="3484433375" sldId="303"/>
            <ac:picMk id="8" creationId="{1F0F9092-FC51-94D7-30D9-251763C31606}"/>
          </ac:picMkLst>
        </pc:picChg>
        <pc:picChg chg="add mod">
          <ac:chgData name="Jasper Zhang" userId="f8545dbb-383c-4001-a0ca-3db7bdf386d9" providerId="ADAL" clId="{28C73E79-994A-EC45-A584-5F9B27CCFF9A}" dt="2023-04-24T00:13:05.828" v="2969" actId="1076"/>
          <ac:picMkLst>
            <pc:docMk/>
            <pc:sldMk cId="3484433375" sldId="303"/>
            <ac:picMk id="11" creationId="{6699CE0A-AAB3-EDE5-2333-90A164A8579F}"/>
          </ac:picMkLst>
        </pc:picChg>
      </pc:sldChg>
      <pc:sldChg chg="addSp delSp modSp mod ord setBg modNotesTx">
        <pc:chgData name="Jasper Zhang" userId="f8545dbb-383c-4001-a0ca-3db7bdf386d9" providerId="ADAL" clId="{28C73E79-994A-EC45-A584-5F9B27CCFF9A}" dt="2023-04-23T20:49:22.593" v="2011" actId="26606"/>
        <pc:sldMkLst>
          <pc:docMk/>
          <pc:sldMk cId="1938853477" sldId="304"/>
        </pc:sldMkLst>
        <pc:spChg chg="mod">
          <ac:chgData name="Jasper Zhang" userId="f8545dbb-383c-4001-a0ca-3db7bdf386d9" providerId="ADAL" clId="{28C73E79-994A-EC45-A584-5F9B27CCFF9A}" dt="2023-04-23T20:18:35.176" v="814" actId="26606"/>
          <ac:spMkLst>
            <pc:docMk/>
            <pc:sldMk cId="1938853477" sldId="304"/>
            <ac:spMk id="2" creationId="{A54729BD-794E-9C1A-4C38-D0CC2A9FD21D}"/>
          </ac:spMkLst>
        </pc:spChg>
        <pc:spChg chg="add del mod ord">
          <ac:chgData name="Jasper Zhang" userId="f8545dbb-383c-4001-a0ca-3db7bdf386d9" providerId="ADAL" clId="{28C73E79-994A-EC45-A584-5F9B27CCFF9A}" dt="2023-04-23T20:49:22.593" v="2011" actId="26606"/>
          <ac:spMkLst>
            <pc:docMk/>
            <pc:sldMk cId="1938853477" sldId="304"/>
            <ac:spMk id="3" creationId="{024E14E4-63CE-3681-C8F4-11985987AC5F}"/>
          </ac:spMkLst>
        </pc:spChg>
        <pc:spChg chg="add mod">
          <ac:chgData name="Jasper Zhang" userId="f8545dbb-383c-4001-a0ca-3db7bdf386d9" providerId="ADAL" clId="{28C73E79-994A-EC45-A584-5F9B27CCFF9A}" dt="2023-04-23T20:20:49.979" v="1080" actId="1076"/>
          <ac:spMkLst>
            <pc:docMk/>
            <pc:sldMk cId="1938853477" sldId="304"/>
            <ac:spMk id="6" creationId="{089E8998-4B4C-FEBC-A381-EBA000B49603}"/>
          </ac:spMkLst>
        </pc:spChg>
        <pc:spChg chg="add mod">
          <ac:chgData name="Jasper Zhang" userId="f8545dbb-383c-4001-a0ca-3db7bdf386d9" providerId="ADAL" clId="{28C73E79-994A-EC45-A584-5F9B27CCFF9A}" dt="2023-04-23T20:21:55.264" v="1177" actId="692"/>
          <ac:spMkLst>
            <pc:docMk/>
            <pc:sldMk cId="1938853477" sldId="304"/>
            <ac:spMk id="7" creationId="{A8154A98-0335-8805-B70A-20B22AC22AB6}"/>
          </ac:spMkLst>
        </pc:spChg>
        <pc:spChg chg="add del mod">
          <ac:chgData name="Jasper Zhang" userId="f8545dbb-383c-4001-a0ca-3db7bdf386d9" providerId="ADAL" clId="{28C73E79-994A-EC45-A584-5F9B27CCFF9A}" dt="2023-04-23T20:21:41.073" v="1172"/>
          <ac:spMkLst>
            <pc:docMk/>
            <pc:sldMk cId="1938853477" sldId="304"/>
            <ac:spMk id="8" creationId="{131671B3-A87C-8E99-87E4-B0537A9E97E4}"/>
          </ac:spMkLst>
        </pc:spChg>
        <pc:spChg chg="add">
          <ac:chgData name="Jasper Zhang" userId="f8545dbb-383c-4001-a0ca-3db7bdf386d9" providerId="ADAL" clId="{28C73E79-994A-EC45-A584-5F9B27CCFF9A}" dt="2023-04-23T20:18:35.176" v="814" actId="26606"/>
          <ac:spMkLst>
            <pc:docMk/>
            <pc:sldMk cId="1938853477" sldId="304"/>
            <ac:spMk id="11" creationId="{9427AF5F-9A0E-42B7-A252-FD64C9885F9C}"/>
          </ac:spMkLst>
        </pc:spChg>
        <pc:graphicFrameChg chg="add del">
          <ac:chgData name="Jasper Zhang" userId="f8545dbb-383c-4001-a0ca-3db7bdf386d9" providerId="ADAL" clId="{28C73E79-994A-EC45-A584-5F9B27CCFF9A}" dt="2023-04-23T20:49:22.565" v="2010" actId="26606"/>
          <ac:graphicFrameMkLst>
            <pc:docMk/>
            <pc:sldMk cId="1938853477" sldId="304"/>
            <ac:graphicFrameMk id="13" creationId="{42B5453C-948B-936D-8B86-8541DC394A45}"/>
          </ac:graphicFrameMkLst>
        </pc:graphicFrameChg>
        <pc:graphicFrameChg chg="add">
          <ac:chgData name="Jasper Zhang" userId="f8545dbb-383c-4001-a0ca-3db7bdf386d9" providerId="ADAL" clId="{28C73E79-994A-EC45-A584-5F9B27CCFF9A}" dt="2023-04-23T20:49:22.593" v="2011" actId="26606"/>
          <ac:graphicFrameMkLst>
            <pc:docMk/>
            <pc:sldMk cId="1938853477" sldId="304"/>
            <ac:graphicFrameMk id="15" creationId="{2B7C38C0-B4FD-1404-D70F-4716EE3BEDFC}"/>
          </ac:graphicFrameMkLst>
        </pc:graphicFrameChg>
        <pc:picChg chg="add mod">
          <ac:chgData name="Jasper Zhang" userId="f8545dbb-383c-4001-a0ca-3db7bdf386d9" providerId="ADAL" clId="{28C73E79-994A-EC45-A584-5F9B27CCFF9A}" dt="2023-04-23T20:20:51.477" v="1081" actId="1076"/>
          <ac:picMkLst>
            <pc:docMk/>
            <pc:sldMk cId="1938853477" sldId="304"/>
            <ac:picMk id="5" creationId="{DDB81CFE-0F8B-4616-8A6F-13F384714488}"/>
          </ac:picMkLst>
        </pc:picChg>
      </pc:sldChg>
      <pc:sldChg chg="addSp delSp modSp mod modNotesTx">
        <pc:chgData name="Jasper Zhang" userId="f8545dbb-383c-4001-a0ca-3db7bdf386d9" providerId="ADAL" clId="{28C73E79-994A-EC45-A584-5F9B27CCFF9A}" dt="2023-04-24T00:11:46.494" v="2959" actId="207"/>
        <pc:sldMkLst>
          <pc:docMk/>
          <pc:sldMk cId="2601614219" sldId="305"/>
        </pc:sldMkLst>
        <pc:spChg chg="mod">
          <ac:chgData name="Jasper Zhang" userId="f8545dbb-383c-4001-a0ca-3db7bdf386d9" providerId="ADAL" clId="{28C73E79-994A-EC45-A584-5F9B27CCFF9A}" dt="2023-04-24T00:11:46.494" v="2959" actId="207"/>
          <ac:spMkLst>
            <pc:docMk/>
            <pc:sldMk cId="2601614219" sldId="305"/>
            <ac:spMk id="2" creationId="{A54729BD-794E-9C1A-4C38-D0CC2A9FD21D}"/>
          </ac:spMkLst>
        </pc:spChg>
        <pc:spChg chg="mod">
          <ac:chgData name="Jasper Zhang" userId="f8545dbb-383c-4001-a0ca-3db7bdf386d9" providerId="ADAL" clId="{28C73E79-994A-EC45-A584-5F9B27CCFF9A}" dt="2023-04-24T00:11:44.211" v="2958" actId="207"/>
          <ac:spMkLst>
            <pc:docMk/>
            <pc:sldMk cId="2601614219" sldId="305"/>
            <ac:spMk id="3" creationId="{024E14E4-63CE-3681-C8F4-11985987AC5F}"/>
          </ac:spMkLst>
        </pc:spChg>
        <pc:spChg chg="add del mod">
          <ac:chgData name="Jasper Zhang" userId="f8545dbb-383c-4001-a0ca-3db7bdf386d9" providerId="ADAL" clId="{28C73E79-994A-EC45-A584-5F9B27CCFF9A}" dt="2023-04-23T23:25:52.553" v="2869" actId="478"/>
          <ac:spMkLst>
            <pc:docMk/>
            <pc:sldMk cId="2601614219" sldId="305"/>
            <ac:spMk id="6" creationId="{D14907F8-BF7B-BD5E-0C1D-CE26005AC3A6}"/>
          </ac:spMkLst>
        </pc:spChg>
        <pc:picChg chg="add del mod">
          <ac:chgData name="Jasper Zhang" userId="f8545dbb-383c-4001-a0ca-3db7bdf386d9" providerId="ADAL" clId="{28C73E79-994A-EC45-A584-5F9B27CCFF9A}" dt="2023-04-23T23:25:52.553" v="2869" actId="478"/>
          <ac:picMkLst>
            <pc:docMk/>
            <pc:sldMk cId="2601614219" sldId="305"/>
            <ac:picMk id="5" creationId="{8FD5AF5D-62B2-381D-4CB8-B74F87CF5EB3}"/>
          </ac:picMkLst>
        </pc:picChg>
        <pc:picChg chg="add mod">
          <ac:chgData name="Jasper Zhang" userId="f8545dbb-383c-4001-a0ca-3db7bdf386d9" providerId="ADAL" clId="{28C73E79-994A-EC45-A584-5F9B27CCFF9A}" dt="2023-04-23T23:25:57.289" v="2873" actId="1076"/>
          <ac:picMkLst>
            <pc:docMk/>
            <pc:sldMk cId="2601614219" sldId="305"/>
            <ac:picMk id="8" creationId="{63BCE78F-536B-2499-9F21-2F9E0C4BE8BB}"/>
          </ac:picMkLst>
        </pc:picChg>
      </pc:sldChg>
      <pc:sldChg chg="delSp modSp del mod">
        <pc:chgData name="Jasper Zhang" userId="f8545dbb-383c-4001-a0ca-3db7bdf386d9" providerId="ADAL" clId="{28C73E79-994A-EC45-A584-5F9B27CCFF9A}" dt="2023-04-12T13:54:47.692" v="466" actId="2696"/>
        <pc:sldMkLst>
          <pc:docMk/>
          <pc:sldMk cId="3590853551" sldId="306"/>
        </pc:sldMkLst>
        <pc:spChg chg="mod">
          <ac:chgData name="Jasper Zhang" userId="f8545dbb-383c-4001-a0ca-3db7bdf386d9" providerId="ADAL" clId="{28C73E79-994A-EC45-A584-5F9B27CCFF9A}" dt="2023-04-12T13:54:43.832" v="463"/>
          <ac:spMkLst>
            <pc:docMk/>
            <pc:sldMk cId="3590853551" sldId="306"/>
            <ac:spMk id="2" creationId="{A54729BD-794E-9C1A-4C38-D0CC2A9FD21D}"/>
          </ac:spMkLst>
        </pc:spChg>
        <pc:picChg chg="del">
          <ac:chgData name="Jasper Zhang" userId="f8545dbb-383c-4001-a0ca-3db7bdf386d9" providerId="ADAL" clId="{28C73E79-994A-EC45-A584-5F9B27CCFF9A}" dt="2023-04-12T13:54:45.083" v="464" actId="478"/>
          <ac:picMkLst>
            <pc:docMk/>
            <pc:sldMk cId="3590853551" sldId="306"/>
            <ac:picMk id="5" creationId="{507D0AB0-2226-12FE-31E5-55FBBC8A557E}"/>
          </ac:picMkLst>
        </pc:picChg>
        <pc:picChg chg="del">
          <ac:chgData name="Jasper Zhang" userId="f8545dbb-383c-4001-a0ca-3db7bdf386d9" providerId="ADAL" clId="{28C73E79-994A-EC45-A584-5F9B27CCFF9A}" dt="2023-04-12T13:54:45.478" v="465" actId="478"/>
          <ac:picMkLst>
            <pc:docMk/>
            <pc:sldMk cId="3590853551" sldId="306"/>
            <ac:picMk id="9" creationId="{336018D0-54C3-1B25-D9D5-B0AC5468210B}"/>
          </ac:picMkLst>
        </pc:picChg>
      </pc:sldChg>
      <pc:sldChg chg="del">
        <pc:chgData name="Jasper Zhang" userId="f8545dbb-383c-4001-a0ca-3db7bdf386d9" providerId="ADAL" clId="{28C73E79-994A-EC45-A584-5F9B27CCFF9A}" dt="2023-04-12T13:57:26.419" v="504" actId="2696"/>
        <pc:sldMkLst>
          <pc:docMk/>
          <pc:sldMk cId="1149452249" sldId="307"/>
        </pc:sldMkLst>
      </pc:sldChg>
      <pc:sldChg chg="del">
        <pc:chgData name="Jasper Zhang" userId="f8545dbb-383c-4001-a0ca-3db7bdf386d9" providerId="ADAL" clId="{28C73E79-994A-EC45-A584-5F9B27CCFF9A}" dt="2023-04-12T13:57:26.258" v="503" actId="2696"/>
        <pc:sldMkLst>
          <pc:docMk/>
          <pc:sldMk cId="1591910778" sldId="308"/>
        </pc:sldMkLst>
      </pc:sldChg>
      <pc:sldChg chg="del">
        <pc:chgData name="Jasper Zhang" userId="f8545dbb-383c-4001-a0ca-3db7bdf386d9" providerId="ADAL" clId="{28C73E79-994A-EC45-A584-5F9B27CCFF9A}" dt="2023-04-12T13:57:28.149" v="509" actId="2696"/>
        <pc:sldMkLst>
          <pc:docMk/>
          <pc:sldMk cId="2633984485" sldId="309"/>
        </pc:sldMkLst>
      </pc:sldChg>
      <pc:sldChg chg="del">
        <pc:chgData name="Jasper Zhang" userId="f8545dbb-383c-4001-a0ca-3db7bdf386d9" providerId="ADAL" clId="{28C73E79-994A-EC45-A584-5F9B27CCFF9A}" dt="2023-04-12T13:57:27.756" v="508" actId="2696"/>
        <pc:sldMkLst>
          <pc:docMk/>
          <pc:sldMk cId="2541189684" sldId="310"/>
        </pc:sldMkLst>
      </pc:sldChg>
      <pc:sldChg chg="del">
        <pc:chgData name="Jasper Zhang" userId="f8545dbb-383c-4001-a0ca-3db7bdf386d9" providerId="ADAL" clId="{28C73E79-994A-EC45-A584-5F9B27CCFF9A}" dt="2023-04-12T13:57:29.215" v="512" actId="2696"/>
        <pc:sldMkLst>
          <pc:docMk/>
          <pc:sldMk cId="491565905" sldId="311"/>
        </pc:sldMkLst>
      </pc:sldChg>
      <pc:sldChg chg="del">
        <pc:chgData name="Jasper Zhang" userId="f8545dbb-383c-4001-a0ca-3db7bdf386d9" providerId="ADAL" clId="{28C73E79-994A-EC45-A584-5F9B27CCFF9A}" dt="2023-04-12T13:57:26.601" v="505" actId="2696"/>
        <pc:sldMkLst>
          <pc:docMk/>
          <pc:sldMk cId="1497181147" sldId="312"/>
        </pc:sldMkLst>
      </pc:sldChg>
      <pc:sldChg chg="del">
        <pc:chgData name="Jasper Zhang" userId="f8545dbb-383c-4001-a0ca-3db7bdf386d9" providerId="ADAL" clId="{28C73E79-994A-EC45-A584-5F9B27CCFF9A}" dt="2023-04-12T13:57:29.651" v="513" actId="2696"/>
        <pc:sldMkLst>
          <pc:docMk/>
          <pc:sldMk cId="2362786370" sldId="313"/>
        </pc:sldMkLst>
      </pc:sldChg>
      <pc:sldChg chg="del">
        <pc:chgData name="Jasper Zhang" userId="f8545dbb-383c-4001-a0ca-3db7bdf386d9" providerId="ADAL" clId="{28C73E79-994A-EC45-A584-5F9B27CCFF9A}" dt="2023-04-12T13:57:28.504" v="510" actId="2696"/>
        <pc:sldMkLst>
          <pc:docMk/>
          <pc:sldMk cId="3136301422" sldId="314"/>
        </pc:sldMkLst>
      </pc:sldChg>
      <pc:sldChg chg="addSp delSp modSp add mod ord modNotesTx">
        <pc:chgData name="Jasper Zhang" userId="f8545dbb-383c-4001-a0ca-3db7bdf386d9" providerId="ADAL" clId="{28C73E79-994A-EC45-A584-5F9B27CCFF9A}" dt="2023-04-23T23:39:41.150" v="2909" actId="1076"/>
        <pc:sldMkLst>
          <pc:docMk/>
          <pc:sldMk cId="3211959284" sldId="315"/>
        </pc:sldMkLst>
        <pc:spChg chg="mod">
          <ac:chgData name="Jasper Zhang" userId="f8545dbb-383c-4001-a0ca-3db7bdf386d9" providerId="ADAL" clId="{28C73E79-994A-EC45-A584-5F9B27CCFF9A}" dt="2023-04-23T20:40:38.880" v="1801" actId="1076"/>
          <ac:spMkLst>
            <pc:docMk/>
            <pc:sldMk cId="3211959284" sldId="315"/>
            <ac:spMk id="2" creationId="{A54729BD-794E-9C1A-4C38-D0CC2A9FD21D}"/>
          </ac:spMkLst>
        </pc:spChg>
        <pc:spChg chg="mod">
          <ac:chgData name="Jasper Zhang" userId="f8545dbb-383c-4001-a0ca-3db7bdf386d9" providerId="ADAL" clId="{28C73E79-994A-EC45-A584-5F9B27CCFF9A}" dt="2023-04-23T20:36:17.844" v="1767" actId="20577"/>
          <ac:spMkLst>
            <pc:docMk/>
            <pc:sldMk cId="3211959284" sldId="315"/>
            <ac:spMk id="3" creationId="{024E14E4-63CE-3681-C8F4-11985987AC5F}"/>
          </ac:spMkLst>
        </pc:spChg>
        <pc:spChg chg="add mod">
          <ac:chgData name="Jasper Zhang" userId="f8545dbb-383c-4001-a0ca-3db7bdf386d9" providerId="ADAL" clId="{28C73E79-994A-EC45-A584-5F9B27CCFF9A}" dt="2023-04-23T20:40:48.356" v="1804"/>
          <ac:spMkLst>
            <pc:docMk/>
            <pc:sldMk cId="3211959284" sldId="315"/>
            <ac:spMk id="4" creationId="{2408B130-B3E6-E255-5241-7797C032680B}"/>
          </ac:spMkLst>
        </pc:spChg>
        <pc:spChg chg="add del mod">
          <ac:chgData name="Jasper Zhang" userId="f8545dbb-383c-4001-a0ca-3db7bdf386d9" providerId="ADAL" clId="{28C73E79-994A-EC45-A584-5F9B27CCFF9A}" dt="2023-04-23T23:39:20.888" v="2899" actId="478"/>
          <ac:spMkLst>
            <pc:docMk/>
            <pc:sldMk cId="3211959284" sldId="315"/>
            <ac:spMk id="9" creationId="{FDBA065A-2D51-06A9-6B12-A9726524CDC9}"/>
          </ac:spMkLst>
        </pc:spChg>
        <pc:spChg chg="add del mod">
          <ac:chgData name="Jasper Zhang" userId="f8545dbb-383c-4001-a0ca-3db7bdf386d9" providerId="ADAL" clId="{28C73E79-994A-EC45-A584-5F9B27CCFF9A}" dt="2023-04-23T23:39:33.436" v="2902" actId="478"/>
          <ac:spMkLst>
            <pc:docMk/>
            <pc:sldMk cId="3211959284" sldId="315"/>
            <ac:spMk id="12" creationId="{9ED833E9-8752-C27A-3CFE-58FC5BCDD2E0}"/>
          </ac:spMkLst>
        </pc:spChg>
        <pc:picChg chg="add mod">
          <ac:chgData name="Jasper Zhang" userId="f8545dbb-383c-4001-a0ca-3db7bdf386d9" providerId="ADAL" clId="{28C73E79-994A-EC45-A584-5F9B27CCFF9A}" dt="2023-04-23T23:39:24.427" v="2900" actId="1076"/>
          <ac:picMkLst>
            <pc:docMk/>
            <pc:sldMk cId="3211959284" sldId="315"/>
            <ac:picMk id="6" creationId="{B3B2433A-5AD4-2C38-E3ED-65C264667AEA}"/>
          </ac:picMkLst>
        </pc:picChg>
        <pc:picChg chg="add del mod">
          <ac:chgData name="Jasper Zhang" userId="f8545dbb-383c-4001-a0ca-3db7bdf386d9" providerId="ADAL" clId="{28C73E79-994A-EC45-A584-5F9B27CCFF9A}" dt="2023-04-23T23:39:20.888" v="2899" actId="478"/>
          <ac:picMkLst>
            <pc:docMk/>
            <pc:sldMk cId="3211959284" sldId="315"/>
            <ac:picMk id="8" creationId="{9FD4A547-30A8-9719-AD85-78E36D5460B5}"/>
          </ac:picMkLst>
        </pc:picChg>
        <pc:picChg chg="add del mod">
          <ac:chgData name="Jasper Zhang" userId="f8545dbb-383c-4001-a0ca-3db7bdf386d9" providerId="ADAL" clId="{28C73E79-994A-EC45-A584-5F9B27CCFF9A}" dt="2023-04-23T23:39:33.436" v="2902" actId="478"/>
          <ac:picMkLst>
            <pc:docMk/>
            <pc:sldMk cId="3211959284" sldId="315"/>
            <ac:picMk id="11" creationId="{E0DEA56D-46A9-7F1E-17AC-6A27B53BE414}"/>
          </ac:picMkLst>
        </pc:picChg>
        <pc:picChg chg="add del mod">
          <ac:chgData name="Jasper Zhang" userId="f8545dbb-383c-4001-a0ca-3db7bdf386d9" providerId="ADAL" clId="{28C73E79-994A-EC45-A584-5F9B27CCFF9A}" dt="2023-04-23T23:39:33.436" v="2902" actId="478"/>
          <ac:picMkLst>
            <pc:docMk/>
            <pc:sldMk cId="3211959284" sldId="315"/>
            <ac:picMk id="14" creationId="{ABEFC78C-5F7C-67B5-32DD-3477164FA69B}"/>
          </ac:picMkLst>
        </pc:picChg>
        <pc:picChg chg="add mod">
          <ac:chgData name="Jasper Zhang" userId="f8545dbb-383c-4001-a0ca-3db7bdf386d9" providerId="ADAL" clId="{28C73E79-994A-EC45-A584-5F9B27CCFF9A}" dt="2023-04-23T23:39:41.150" v="2909" actId="1076"/>
          <ac:picMkLst>
            <pc:docMk/>
            <pc:sldMk cId="3211959284" sldId="315"/>
            <ac:picMk id="16" creationId="{78810B9D-3427-6770-A7A3-04B27F3175CF}"/>
          </ac:picMkLst>
        </pc:picChg>
      </pc:sldChg>
      <pc:sldChg chg="addSp modSp add del mod ord modNotesTx">
        <pc:chgData name="Jasper Zhang" userId="f8545dbb-383c-4001-a0ca-3db7bdf386d9" providerId="ADAL" clId="{28C73E79-994A-EC45-A584-5F9B27CCFF9A}" dt="2023-04-24T13:19:18.298" v="3569" actId="2696"/>
        <pc:sldMkLst>
          <pc:docMk/>
          <pc:sldMk cId="768038032" sldId="316"/>
        </pc:sldMkLst>
        <pc:spChg chg="mod">
          <ac:chgData name="Jasper Zhang" userId="f8545dbb-383c-4001-a0ca-3db7bdf386d9" providerId="ADAL" clId="{28C73E79-994A-EC45-A584-5F9B27CCFF9A}" dt="2023-04-24T00:11:23.947" v="2952" actId="113"/>
          <ac:spMkLst>
            <pc:docMk/>
            <pc:sldMk cId="768038032" sldId="316"/>
            <ac:spMk id="2" creationId="{A54729BD-794E-9C1A-4C38-D0CC2A9FD21D}"/>
          </ac:spMkLst>
        </pc:spChg>
        <pc:spChg chg="mod">
          <ac:chgData name="Jasper Zhang" userId="f8545dbb-383c-4001-a0ca-3db7bdf386d9" providerId="ADAL" clId="{28C73E79-994A-EC45-A584-5F9B27CCFF9A}" dt="2023-04-24T00:11:30.618" v="2954" actId="207"/>
          <ac:spMkLst>
            <pc:docMk/>
            <pc:sldMk cId="768038032" sldId="316"/>
            <ac:spMk id="3" creationId="{024E14E4-63CE-3681-C8F4-11985987AC5F}"/>
          </ac:spMkLst>
        </pc:spChg>
        <pc:spChg chg="add mod">
          <ac:chgData name="Jasper Zhang" userId="f8545dbb-383c-4001-a0ca-3db7bdf386d9" providerId="ADAL" clId="{28C73E79-994A-EC45-A584-5F9B27CCFF9A}" dt="2023-04-23T23:15:57.094" v="2354" actId="20577"/>
          <ac:spMkLst>
            <pc:docMk/>
            <pc:sldMk cId="768038032" sldId="316"/>
            <ac:spMk id="4" creationId="{A8878EC7-1E5C-DAE3-2FEB-725118E7B047}"/>
          </ac:spMkLst>
        </pc:spChg>
        <pc:spChg chg="add mod">
          <ac:chgData name="Jasper Zhang" userId="f8545dbb-383c-4001-a0ca-3db7bdf386d9" providerId="ADAL" clId="{28C73E79-994A-EC45-A584-5F9B27CCFF9A}" dt="2023-04-23T23:15:24.449" v="2310" actId="1076"/>
          <ac:spMkLst>
            <pc:docMk/>
            <pc:sldMk cId="768038032" sldId="316"/>
            <ac:spMk id="7" creationId="{D24B47C5-09E2-EC68-6C58-2AFDD9415E3B}"/>
          </ac:spMkLst>
        </pc:spChg>
        <pc:picChg chg="add mod">
          <ac:chgData name="Jasper Zhang" userId="f8545dbb-383c-4001-a0ca-3db7bdf386d9" providerId="ADAL" clId="{28C73E79-994A-EC45-A584-5F9B27CCFF9A}" dt="2023-04-23T23:15:31.017" v="2314" actId="1076"/>
          <ac:picMkLst>
            <pc:docMk/>
            <pc:sldMk cId="768038032" sldId="316"/>
            <ac:picMk id="6" creationId="{CDBA137D-0901-4A71-FF2E-F28F1AFF85D9}"/>
          </ac:picMkLst>
        </pc:picChg>
      </pc:sldChg>
      <pc:sldChg chg="add">
        <pc:chgData name="Jasper Zhang" userId="f8545dbb-383c-4001-a0ca-3db7bdf386d9" providerId="ADAL" clId="{28C73E79-994A-EC45-A584-5F9B27CCFF9A}" dt="2023-04-24T13:19:22.992" v="3570"/>
        <pc:sldMkLst>
          <pc:docMk/>
          <pc:sldMk cId="3568131330" sldId="316"/>
        </pc:sldMkLst>
      </pc:sldChg>
      <pc:sldChg chg="addSp delSp modSp add mod setBg modNotesTx">
        <pc:chgData name="Jasper Zhang" userId="f8545dbb-383c-4001-a0ca-3db7bdf386d9" providerId="ADAL" clId="{28C73E79-994A-EC45-A584-5F9B27CCFF9A}" dt="2023-04-23T23:27:48" v="2890" actId="1076"/>
        <pc:sldMkLst>
          <pc:docMk/>
          <pc:sldMk cId="717117297" sldId="317"/>
        </pc:sldMkLst>
        <pc:spChg chg="mod">
          <ac:chgData name="Jasper Zhang" userId="f8545dbb-383c-4001-a0ca-3db7bdf386d9" providerId="ADAL" clId="{28C73E79-994A-EC45-A584-5F9B27CCFF9A}" dt="2023-04-23T23:27:44.920" v="2888" actId="26606"/>
          <ac:spMkLst>
            <pc:docMk/>
            <pc:sldMk cId="717117297" sldId="317"/>
            <ac:spMk id="2" creationId="{A54729BD-794E-9C1A-4C38-D0CC2A9FD21D}"/>
          </ac:spMkLst>
        </pc:spChg>
        <pc:spChg chg="mod ord">
          <ac:chgData name="Jasper Zhang" userId="f8545dbb-383c-4001-a0ca-3db7bdf386d9" providerId="ADAL" clId="{28C73E79-994A-EC45-A584-5F9B27CCFF9A}" dt="2023-04-23T23:27:44.920" v="2888" actId="26606"/>
          <ac:spMkLst>
            <pc:docMk/>
            <pc:sldMk cId="717117297" sldId="317"/>
            <ac:spMk id="3" creationId="{024E14E4-63CE-3681-C8F4-11985987AC5F}"/>
          </ac:spMkLst>
        </pc:spChg>
        <pc:spChg chg="add del">
          <ac:chgData name="Jasper Zhang" userId="f8545dbb-383c-4001-a0ca-3db7bdf386d9" providerId="ADAL" clId="{28C73E79-994A-EC45-A584-5F9B27CCFF9A}" dt="2023-04-23T23:27:44.920" v="2888" actId="26606"/>
          <ac:spMkLst>
            <pc:docMk/>
            <pc:sldMk cId="717117297" sldId="317"/>
            <ac:spMk id="14" creationId="{69D47016-023F-44BD-981C-50E7A10A6609}"/>
          </ac:spMkLst>
        </pc:spChg>
        <pc:spChg chg="add del">
          <ac:chgData name="Jasper Zhang" userId="f8545dbb-383c-4001-a0ca-3db7bdf386d9" providerId="ADAL" clId="{28C73E79-994A-EC45-A584-5F9B27CCFF9A}" dt="2023-04-23T23:27:44.920" v="2888" actId="26606"/>
          <ac:spMkLst>
            <pc:docMk/>
            <pc:sldMk cId="717117297" sldId="317"/>
            <ac:spMk id="16" creationId="{6D8B37B0-0682-433E-BC8D-498C04ABD9A7}"/>
          </ac:spMkLst>
        </pc:spChg>
        <pc:picChg chg="add del mod">
          <ac:chgData name="Jasper Zhang" userId="f8545dbb-383c-4001-a0ca-3db7bdf386d9" providerId="ADAL" clId="{28C73E79-994A-EC45-A584-5F9B27CCFF9A}" dt="2023-04-23T23:27:08.286" v="2878" actId="478"/>
          <ac:picMkLst>
            <pc:docMk/>
            <pc:sldMk cId="717117297" sldId="317"/>
            <ac:picMk id="5" creationId="{973D91B9-5FD3-748A-BE92-1116C664470C}"/>
          </ac:picMkLst>
        </pc:picChg>
        <pc:picChg chg="add mod ord">
          <ac:chgData name="Jasper Zhang" userId="f8545dbb-383c-4001-a0ca-3db7bdf386d9" providerId="ADAL" clId="{28C73E79-994A-EC45-A584-5F9B27CCFF9A}" dt="2023-04-23T23:27:46.751" v="2889" actId="1076"/>
          <ac:picMkLst>
            <pc:docMk/>
            <pc:sldMk cId="717117297" sldId="317"/>
            <ac:picMk id="7" creationId="{2E2A2445-F7B2-4C07-BA70-E3AEDE0CC929}"/>
          </ac:picMkLst>
        </pc:picChg>
        <pc:picChg chg="add mod">
          <ac:chgData name="Jasper Zhang" userId="f8545dbb-383c-4001-a0ca-3db7bdf386d9" providerId="ADAL" clId="{28C73E79-994A-EC45-A584-5F9B27CCFF9A}" dt="2023-04-23T23:27:48" v="2890" actId="1076"/>
          <ac:picMkLst>
            <pc:docMk/>
            <pc:sldMk cId="717117297" sldId="317"/>
            <ac:picMk id="9" creationId="{FEA32288-C784-1407-97FD-388693D20D53}"/>
          </ac:picMkLst>
        </pc:picChg>
      </pc:sldChg>
      <pc:sldChg chg="addSp delSp modSp add mod modNotesTx">
        <pc:chgData name="Jasper Zhang" userId="f8545dbb-383c-4001-a0ca-3db7bdf386d9" providerId="ADAL" clId="{28C73E79-994A-EC45-A584-5F9B27CCFF9A}" dt="2023-04-24T13:18:17.586" v="3566" actId="1076"/>
        <pc:sldMkLst>
          <pc:docMk/>
          <pc:sldMk cId="2264678914" sldId="318"/>
        </pc:sldMkLst>
        <pc:spChg chg="mod">
          <ac:chgData name="Jasper Zhang" userId="f8545dbb-383c-4001-a0ca-3db7bdf386d9" providerId="ADAL" clId="{28C73E79-994A-EC45-A584-5F9B27CCFF9A}" dt="2023-04-12T13:55:44.378" v="477"/>
          <ac:spMkLst>
            <pc:docMk/>
            <pc:sldMk cId="2264678914" sldId="318"/>
            <ac:spMk id="2" creationId="{A54729BD-794E-9C1A-4C38-D0CC2A9FD21D}"/>
          </ac:spMkLst>
        </pc:spChg>
        <pc:spChg chg="mod">
          <ac:chgData name="Jasper Zhang" userId="f8545dbb-383c-4001-a0ca-3db7bdf386d9" providerId="ADAL" clId="{28C73E79-994A-EC45-A584-5F9B27CCFF9A}" dt="2023-04-12T13:55:48.127" v="478"/>
          <ac:spMkLst>
            <pc:docMk/>
            <pc:sldMk cId="2264678914" sldId="318"/>
            <ac:spMk id="3" creationId="{024E14E4-63CE-3681-C8F4-11985987AC5F}"/>
          </ac:spMkLst>
        </pc:spChg>
        <pc:spChg chg="add del mod">
          <ac:chgData name="Jasper Zhang" userId="f8545dbb-383c-4001-a0ca-3db7bdf386d9" providerId="ADAL" clId="{28C73E79-994A-EC45-A584-5F9B27CCFF9A}" dt="2023-04-23T23:58:18.768" v="2915" actId="478"/>
          <ac:spMkLst>
            <pc:docMk/>
            <pc:sldMk cId="2264678914" sldId="318"/>
            <ac:spMk id="6" creationId="{BC5DA5FC-5F42-2B1C-236A-2036B46A5596}"/>
          </ac:spMkLst>
        </pc:spChg>
        <pc:spChg chg="add mod">
          <ac:chgData name="Jasper Zhang" userId="f8545dbb-383c-4001-a0ca-3db7bdf386d9" providerId="ADAL" clId="{28C73E79-994A-EC45-A584-5F9B27CCFF9A}" dt="2023-04-23T23:58:41.471" v="2922" actId="1076"/>
          <ac:spMkLst>
            <pc:docMk/>
            <pc:sldMk cId="2264678914" sldId="318"/>
            <ac:spMk id="9" creationId="{07CF1151-CD0D-4E7A-FEE4-313808223C08}"/>
          </ac:spMkLst>
        </pc:spChg>
        <pc:spChg chg="add mod">
          <ac:chgData name="Jasper Zhang" userId="f8545dbb-383c-4001-a0ca-3db7bdf386d9" providerId="ADAL" clId="{28C73E79-994A-EC45-A584-5F9B27CCFF9A}" dt="2023-04-24T13:18:17.586" v="3566" actId="1076"/>
          <ac:spMkLst>
            <pc:docMk/>
            <pc:sldMk cId="2264678914" sldId="318"/>
            <ac:spMk id="10" creationId="{47B3F42C-7576-928B-B79A-DDD35A7D1863}"/>
          </ac:spMkLst>
        </pc:spChg>
        <pc:picChg chg="add del mod">
          <ac:chgData name="Jasper Zhang" userId="f8545dbb-383c-4001-a0ca-3db7bdf386d9" providerId="ADAL" clId="{28C73E79-994A-EC45-A584-5F9B27CCFF9A}" dt="2023-04-23T23:58:18.768" v="2915" actId="478"/>
          <ac:picMkLst>
            <pc:docMk/>
            <pc:sldMk cId="2264678914" sldId="318"/>
            <ac:picMk id="5" creationId="{8FE0849A-D93C-BAD9-030D-E365D12D2D2B}"/>
          </ac:picMkLst>
        </pc:picChg>
        <pc:picChg chg="add mod">
          <ac:chgData name="Jasper Zhang" userId="f8545dbb-383c-4001-a0ca-3db7bdf386d9" providerId="ADAL" clId="{28C73E79-994A-EC45-A584-5F9B27CCFF9A}" dt="2023-04-23T23:58:41.471" v="2922" actId="1076"/>
          <ac:picMkLst>
            <pc:docMk/>
            <pc:sldMk cId="2264678914" sldId="318"/>
            <ac:picMk id="8" creationId="{76C10218-1C3F-8175-E4CA-286357336A34}"/>
          </ac:picMkLst>
        </pc:picChg>
      </pc:sldChg>
      <pc:sldChg chg="addSp modSp add mod modNotesTx">
        <pc:chgData name="Jasper Zhang" userId="f8545dbb-383c-4001-a0ca-3db7bdf386d9" providerId="ADAL" clId="{28C73E79-994A-EC45-A584-5F9B27CCFF9A}" dt="2023-04-24T13:09:43.448" v="3509" actId="1076"/>
        <pc:sldMkLst>
          <pc:docMk/>
          <pc:sldMk cId="3557853850" sldId="319"/>
        </pc:sldMkLst>
        <pc:spChg chg="mod">
          <ac:chgData name="Jasper Zhang" userId="f8545dbb-383c-4001-a0ca-3db7bdf386d9" providerId="ADAL" clId="{28C73E79-994A-EC45-A584-5F9B27CCFF9A}" dt="2023-04-12T13:55:58.572" v="480"/>
          <ac:spMkLst>
            <pc:docMk/>
            <pc:sldMk cId="3557853850" sldId="319"/>
            <ac:spMk id="2" creationId="{A54729BD-794E-9C1A-4C38-D0CC2A9FD21D}"/>
          </ac:spMkLst>
        </pc:spChg>
        <pc:spChg chg="mod">
          <ac:chgData name="Jasper Zhang" userId="f8545dbb-383c-4001-a0ca-3db7bdf386d9" providerId="ADAL" clId="{28C73E79-994A-EC45-A584-5F9B27CCFF9A}" dt="2023-04-23T23:02:03.979" v="2256" actId="20577"/>
          <ac:spMkLst>
            <pc:docMk/>
            <pc:sldMk cId="3557853850" sldId="319"/>
            <ac:spMk id="3" creationId="{024E14E4-63CE-3681-C8F4-11985987AC5F}"/>
          </ac:spMkLst>
        </pc:spChg>
        <pc:spChg chg="add mod">
          <ac:chgData name="Jasper Zhang" userId="f8545dbb-383c-4001-a0ca-3db7bdf386d9" providerId="ADAL" clId="{28C73E79-994A-EC45-A584-5F9B27CCFF9A}" dt="2023-04-23T23:59:20.353" v="2926" actId="1076"/>
          <ac:spMkLst>
            <pc:docMk/>
            <pc:sldMk cId="3557853850" sldId="319"/>
            <ac:spMk id="6" creationId="{53BA25E9-F505-005D-9208-6B18D105BDD2}"/>
          </ac:spMkLst>
        </pc:spChg>
        <pc:spChg chg="add mod">
          <ac:chgData name="Jasper Zhang" userId="f8545dbb-383c-4001-a0ca-3db7bdf386d9" providerId="ADAL" clId="{28C73E79-994A-EC45-A584-5F9B27CCFF9A}" dt="2023-04-24T13:09:43.448" v="3509" actId="1076"/>
          <ac:spMkLst>
            <pc:docMk/>
            <pc:sldMk cId="3557853850" sldId="319"/>
            <ac:spMk id="7" creationId="{BE9963CE-0526-168C-B62A-9ECB46D75129}"/>
          </ac:spMkLst>
        </pc:spChg>
        <pc:picChg chg="add mod">
          <ac:chgData name="Jasper Zhang" userId="f8545dbb-383c-4001-a0ca-3db7bdf386d9" providerId="ADAL" clId="{28C73E79-994A-EC45-A584-5F9B27CCFF9A}" dt="2023-04-23T23:59:22.241" v="2927" actId="1076"/>
          <ac:picMkLst>
            <pc:docMk/>
            <pc:sldMk cId="3557853850" sldId="319"/>
            <ac:picMk id="5" creationId="{90BE6645-ECD9-29D1-5C0C-3FB648D9B7FD}"/>
          </ac:picMkLst>
        </pc:picChg>
      </pc:sldChg>
      <pc:sldChg chg="modSp add del mod modNotesTx">
        <pc:chgData name="Jasper Zhang" userId="f8545dbb-383c-4001-a0ca-3db7bdf386d9" providerId="ADAL" clId="{28C73E79-994A-EC45-A584-5F9B27CCFF9A}" dt="2023-04-23T23:02:11.253" v="2257" actId="2696"/>
        <pc:sldMkLst>
          <pc:docMk/>
          <pc:sldMk cId="307551194" sldId="320"/>
        </pc:sldMkLst>
        <pc:spChg chg="mod">
          <ac:chgData name="Jasper Zhang" userId="f8545dbb-383c-4001-a0ca-3db7bdf386d9" providerId="ADAL" clId="{28C73E79-994A-EC45-A584-5F9B27CCFF9A}" dt="2023-04-12T13:56:46.010" v="483"/>
          <ac:spMkLst>
            <pc:docMk/>
            <pc:sldMk cId="307551194" sldId="320"/>
            <ac:spMk id="2" creationId="{A54729BD-794E-9C1A-4C38-D0CC2A9FD21D}"/>
          </ac:spMkLst>
        </pc:spChg>
        <pc:spChg chg="mod">
          <ac:chgData name="Jasper Zhang" userId="f8545dbb-383c-4001-a0ca-3db7bdf386d9" providerId="ADAL" clId="{28C73E79-994A-EC45-A584-5F9B27CCFF9A}" dt="2023-04-12T13:56:49.956" v="484"/>
          <ac:spMkLst>
            <pc:docMk/>
            <pc:sldMk cId="307551194" sldId="320"/>
            <ac:spMk id="3" creationId="{024E14E4-63CE-3681-C8F4-11985987AC5F}"/>
          </ac:spMkLst>
        </pc:spChg>
      </pc:sldChg>
      <pc:sldChg chg="modSp add mod modNotesTx">
        <pc:chgData name="Jasper Zhang" userId="f8545dbb-383c-4001-a0ca-3db7bdf386d9" providerId="ADAL" clId="{28C73E79-994A-EC45-A584-5F9B27CCFF9A}" dt="2023-04-24T00:00:26.931" v="2928" actId="20577"/>
        <pc:sldMkLst>
          <pc:docMk/>
          <pc:sldMk cId="1190920940" sldId="321"/>
        </pc:sldMkLst>
        <pc:spChg chg="mod">
          <ac:chgData name="Jasper Zhang" userId="f8545dbb-383c-4001-a0ca-3db7bdf386d9" providerId="ADAL" clId="{28C73E79-994A-EC45-A584-5F9B27CCFF9A}" dt="2023-04-12T13:56:59.341" v="486"/>
          <ac:spMkLst>
            <pc:docMk/>
            <pc:sldMk cId="1190920940" sldId="321"/>
            <ac:spMk id="2" creationId="{A54729BD-794E-9C1A-4C38-D0CC2A9FD21D}"/>
          </ac:spMkLst>
        </pc:spChg>
        <pc:spChg chg="mod">
          <ac:chgData name="Jasper Zhang" userId="f8545dbb-383c-4001-a0ca-3db7bdf386d9" providerId="ADAL" clId="{28C73E79-994A-EC45-A584-5F9B27CCFF9A}" dt="2023-04-24T00:00:26.931" v="2928" actId="20577"/>
          <ac:spMkLst>
            <pc:docMk/>
            <pc:sldMk cId="1190920940" sldId="321"/>
            <ac:spMk id="3" creationId="{024E14E4-63CE-3681-C8F4-11985987AC5F}"/>
          </ac:spMkLst>
        </pc:spChg>
      </pc:sldChg>
      <pc:sldChg chg="modSp add del mod modNotesTx">
        <pc:chgData name="Jasper Zhang" userId="f8545dbb-383c-4001-a0ca-3db7bdf386d9" providerId="ADAL" clId="{28C73E79-994A-EC45-A584-5F9B27CCFF9A}" dt="2023-04-24T03:05:56.549" v="3305" actId="2696"/>
        <pc:sldMkLst>
          <pc:docMk/>
          <pc:sldMk cId="2436159696" sldId="322"/>
        </pc:sldMkLst>
        <pc:spChg chg="mod">
          <ac:chgData name="Jasper Zhang" userId="f8545dbb-383c-4001-a0ca-3db7bdf386d9" providerId="ADAL" clId="{28C73E79-994A-EC45-A584-5F9B27CCFF9A}" dt="2023-04-12T13:58:12.942" v="522"/>
          <ac:spMkLst>
            <pc:docMk/>
            <pc:sldMk cId="2436159696" sldId="322"/>
            <ac:spMk id="2" creationId="{A54729BD-794E-9C1A-4C38-D0CC2A9FD21D}"/>
          </ac:spMkLst>
        </pc:spChg>
        <pc:spChg chg="mod">
          <ac:chgData name="Jasper Zhang" userId="f8545dbb-383c-4001-a0ca-3db7bdf386d9" providerId="ADAL" clId="{28C73E79-994A-EC45-A584-5F9B27CCFF9A}" dt="2023-04-12T13:58:17.973" v="523"/>
          <ac:spMkLst>
            <pc:docMk/>
            <pc:sldMk cId="2436159696" sldId="322"/>
            <ac:spMk id="3" creationId="{024E14E4-63CE-3681-C8F4-11985987AC5F}"/>
          </ac:spMkLst>
        </pc:spChg>
      </pc:sldChg>
      <pc:sldChg chg="addSp delSp modSp add del mod ord modNotesTx">
        <pc:chgData name="Jasper Zhang" userId="f8545dbb-383c-4001-a0ca-3db7bdf386d9" providerId="ADAL" clId="{28C73E79-994A-EC45-A584-5F9B27CCFF9A}" dt="2023-04-24T03:06:04.186" v="3307" actId="2696"/>
        <pc:sldMkLst>
          <pc:docMk/>
          <pc:sldMk cId="3615760366" sldId="323"/>
        </pc:sldMkLst>
        <pc:spChg chg="mod">
          <ac:chgData name="Jasper Zhang" userId="f8545dbb-383c-4001-a0ca-3db7bdf386d9" providerId="ADAL" clId="{28C73E79-994A-EC45-A584-5F9B27CCFF9A}" dt="2023-04-12T13:57:38.777" v="516"/>
          <ac:spMkLst>
            <pc:docMk/>
            <pc:sldMk cId="3615760366" sldId="323"/>
            <ac:spMk id="2" creationId="{A54729BD-794E-9C1A-4C38-D0CC2A9FD21D}"/>
          </ac:spMkLst>
        </pc:spChg>
        <pc:spChg chg="mod">
          <ac:chgData name="Jasper Zhang" userId="f8545dbb-383c-4001-a0ca-3db7bdf386d9" providerId="ADAL" clId="{28C73E79-994A-EC45-A584-5F9B27CCFF9A}" dt="2023-04-12T13:57:41.624" v="517"/>
          <ac:spMkLst>
            <pc:docMk/>
            <pc:sldMk cId="3615760366" sldId="323"/>
            <ac:spMk id="3" creationId="{024E14E4-63CE-3681-C8F4-11985987AC5F}"/>
          </ac:spMkLst>
        </pc:spChg>
        <pc:spChg chg="add del mod">
          <ac:chgData name="Jasper Zhang" userId="f8545dbb-383c-4001-a0ca-3db7bdf386d9" providerId="ADAL" clId="{28C73E79-994A-EC45-A584-5F9B27CCFF9A}" dt="2023-04-24T00:01:10.363" v="2932" actId="478"/>
          <ac:spMkLst>
            <pc:docMk/>
            <pc:sldMk cId="3615760366" sldId="323"/>
            <ac:spMk id="6" creationId="{425D66C3-9996-10E8-841C-4AEEEC1790D4}"/>
          </ac:spMkLst>
        </pc:spChg>
        <pc:spChg chg="add del mod">
          <ac:chgData name="Jasper Zhang" userId="f8545dbb-383c-4001-a0ca-3db7bdf386d9" providerId="ADAL" clId="{28C73E79-994A-EC45-A584-5F9B27CCFF9A}" dt="2023-04-24T00:01:32.669" v="2937" actId="478"/>
          <ac:spMkLst>
            <pc:docMk/>
            <pc:sldMk cId="3615760366" sldId="323"/>
            <ac:spMk id="9" creationId="{E18F4D82-B498-FB17-213C-3518A1CEDE59}"/>
          </ac:spMkLst>
        </pc:spChg>
        <pc:picChg chg="add del mod">
          <ac:chgData name="Jasper Zhang" userId="f8545dbb-383c-4001-a0ca-3db7bdf386d9" providerId="ADAL" clId="{28C73E79-994A-EC45-A584-5F9B27CCFF9A}" dt="2023-04-24T00:01:10.363" v="2932" actId="478"/>
          <ac:picMkLst>
            <pc:docMk/>
            <pc:sldMk cId="3615760366" sldId="323"/>
            <ac:picMk id="5" creationId="{9AE42A2D-3031-3177-F36C-A8C44F670AE2}"/>
          </ac:picMkLst>
        </pc:picChg>
        <pc:picChg chg="add del mod">
          <ac:chgData name="Jasper Zhang" userId="f8545dbb-383c-4001-a0ca-3db7bdf386d9" providerId="ADAL" clId="{28C73E79-994A-EC45-A584-5F9B27CCFF9A}" dt="2023-04-24T00:01:32.669" v="2937" actId="478"/>
          <ac:picMkLst>
            <pc:docMk/>
            <pc:sldMk cId="3615760366" sldId="323"/>
            <ac:picMk id="8" creationId="{47D0E06D-D186-0A23-D1FE-1DCE7A996996}"/>
          </ac:picMkLst>
        </pc:picChg>
      </pc:sldChg>
      <pc:sldChg chg="addSp modSp add mod ord modNotesTx">
        <pc:chgData name="Jasper Zhang" userId="f8545dbb-383c-4001-a0ca-3db7bdf386d9" providerId="ADAL" clId="{28C73E79-994A-EC45-A584-5F9B27CCFF9A}" dt="2023-04-24T00:12:32.024" v="2965" actId="1076"/>
        <pc:sldMkLst>
          <pc:docMk/>
          <pc:sldMk cId="1221854446" sldId="324"/>
        </pc:sldMkLst>
        <pc:spChg chg="mod">
          <ac:chgData name="Jasper Zhang" userId="f8545dbb-383c-4001-a0ca-3db7bdf386d9" providerId="ADAL" clId="{28C73E79-994A-EC45-A584-5F9B27CCFF9A}" dt="2023-04-23T20:00:42.220" v="581" actId="20577"/>
          <ac:spMkLst>
            <pc:docMk/>
            <pc:sldMk cId="1221854446" sldId="324"/>
            <ac:spMk id="2" creationId="{A54729BD-794E-9C1A-4C38-D0CC2A9FD21D}"/>
          </ac:spMkLst>
        </pc:spChg>
        <pc:spChg chg="mod">
          <ac:chgData name="Jasper Zhang" userId="f8545dbb-383c-4001-a0ca-3db7bdf386d9" providerId="ADAL" clId="{28C73E79-994A-EC45-A584-5F9B27CCFF9A}" dt="2023-04-24T00:12:29.577" v="2964" actId="20577"/>
          <ac:spMkLst>
            <pc:docMk/>
            <pc:sldMk cId="1221854446" sldId="324"/>
            <ac:spMk id="3" creationId="{024E14E4-63CE-3681-C8F4-11985987AC5F}"/>
          </ac:spMkLst>
        </pc:spChg>
        <pc:spChg chg="add mod">
          <ac:chgData name="Jasper Zhang" userId="f8545dbb-383c-4001-a0ca-3db7bdf386d9" providerId="ADAL" clId="{28C73E79-994A-EC45-A584-5F9B27CCFF9A}" dt="2023-04-23T20:41:52.538" v="1869" actId="1076"/>
          <ac:spMkLst>
            <pc:docMk/>
            <pc:sldMk cId="1221854446" sldId="324"/>
            <ac:spMk id="6" creationId="{93E42C11-1BE3-6F30-F3D0-BD4A03C07464}"/>
          </ac:spMkLst>
        </pc:spChg>
        <pc:picChg chg="add mod">
          <ac:chgData name="Jasper Zhang" userId="f8545dbb-383c-4001-a0ca-3db7bdf386d9" providerId="ADAL" clId="{28C73E79-994A-EC45-A584-5F9B27CCFF9A}" dt="2023-04-24T00:12:32.024" v="2965" actId="1076"/>
          <ac:picMkLst>
            <pc:docMk/>
            <pc:sldMk cId="1221854446" sldId="324"/>
            <ac:picMk id="5" creationId="{F5262B9B-9BF5-7101-E23C-E5E1C7B51852}"/>
          </ac:picMkLst>
        </pc:picChg>
      </pc:sldChg>
      <pc:sldChg chg="addSp delSp modSp add mod ord setBg modNotesTx">
        <pc:chgData name="Jasper Zhang" userId="f8545dbb-383c-4001-a0ca-3db7bdf386d9" providerId="ADAL" clId="{28C73E79-994A-EC45-A584-5F9B27CCFF9A}" dt="2023-04-24T13:18:28.340" v="3567" actId="1076"/>
        <pc:sldMkLst>
          <pc:docMk/>
          <pc:sldMk cId="941283773" sldId="325"/>
        </pc:sldMkLst>
        <pc:spChg chg="mod">
          <ac:chgData name="Jasper Zhang" userId="f8545dbb-383c-4001-a0ca-3db7bdf386d9" providerId="ADAL" clId="{28C73E79-994A-EC45-A584-5F9B27CCFF9A}" dt="2023-04-23T20:27:03.247" v="1470" actId="20577"/>
          <ac:spMkLst>
            <pc:docMk/>
            <pc:sldMk cId="941283773" sldId="325"/>
            <ac:spMk id="2" creationId="{A54729BD-794E-9C1A-4C38-D0CC2A9FD21D}"/>
          </ac:spMkLst>
        </pc:spChg>
        <pc:spChg chg="mod ord">
          <ac:chgData name="Jasper Zhang" userId="f8545dbb-383c-4001-a0ca-3db7bdf386d9" providerId="ADAL" clId="{28C73E79-994A-EC45-A584-5F9B27CCFF9A}" dt="2023-04-23T20:34:33.111" v="1761" actId="20577"/>
          <ac:spMkLst>
            <pc:docMk/>
            <pc:sldMk cId="941283773" sldId="325"/>
            <ac:spMk id="3" creationId="{024E14E4-63CE-3681-C8F4-11985987AC5F}"/>
          </ac:spMkLst>
        </pc:spChg>
        <pc:spChg chg="mod">
          <ac:chgData name="Jasper Zhang" userId="f8545dbb-383c-4001-a0ca-3db7bdf386d9" providerId="ADAL" clId="{28C73E79-994A-EC45-A584-5F9B27CCFF9A}" dt="2023-04-24T13:18:28.340" v="3567" actId="1076"/>
          <ac:spMkLst>
            <pc:docMk/>
            <pc:sldMk cId="941283773" sldId="325"/>
            <ac:spMk id="4" creationId="{2408B130-B3E6-E255-5241-7797C032680B}"/>
          </ac:spMkLst>
        </pc:spChg>
        <pc:spChg chg="add mod">
          <ac:chgData name="Jasper Zhang" userId="f8545dbb-383c-4001-a0ca-3db7bdf386d9" providerId="ADAL" clId="{28C73E79-994A-EC45-A584-5F9B27CCFF9A}" dt="2023-04-23T20:28:37.821" v="1474" actId="1076"/>
          <ac:spMkLst>
            <pc:docMk/>
            <pc:sldMk cId="941283773" sldId="325"/>
            <ac:spMk id="7" creationId="{37F96F4B-D583-1304-B457-C6FACD366671}"/>
          </ac:spMkLst>
        </pc:spChg>
        <pc:spChg chg="add del">
          <ac:chgData name="Jasper Zhang" userId="f8545dbb-383c-4001-a0ca-3db7bdf386d9" providerId="ADAL" clId="{28C73E79-994A-EC45-A584-5F9B27CCFF9A}" dt="2023-04-23T20:26:36.660" v="1464" actId="26606"/>
          <ac:spMkLst>
            <pc:docMk/>
            <pc:sldMk cId="941283773" sldId="325"/>
            <ac:spMk id="12" creationId="{6C4028FD-8BAA-4A19-BFDE-594D991B7552}"/>
          </ac:spMkLst>
        </pc:spChg>
        <pc:picChg chg="add mod">
          <ac:chgData name="Jasper Zhang" userId="f8545dbb-383c-4001-a0ca-3db7bdf386d9" providerId="ADAL" clId="{28C73E79-994A-EC45-A584-5F9B27CCFF9A}" dt="2023-04-23T23:38:38.312" v="2896" actId="1076"/>
          <ac:picMkLst>
            <pc:docMk/>
            <pc:sldMk cId="941283773" sldId="325"/>
            <ac:picMk id="6" creationId="{04070E77-EDEE-356D-CD44-CE59FEE86F66}"/>
          </ac:picMkLst>
        </pc:picChg>
        <pc:picChg chg="add del mod">
          <ac:chgData name="Jasper Zhang" userId="f8545dbb-383c-4001-a0ca-3db7bdf386d9" providerId="ADAL" clId="{28C73E79-994A-EC45-A584-5F9B27CCFF9A}" dt="2023-04-23T23:39:13.856" v="2898" actId="478"/>
          <ac:picMkLst>
            <pc:docMk/>
            <pc:sldMk cId="941283773" sldId="325"/>
            <ac:picMk id="9" creationId="{AFD4FDD3-5704-FEF5-586D-9E3870A38B32}"/>
          </ac:picMkLst>
        </pc:picChg>
      </pc:sldChg>
      <pc:sldChg chg="delSp add del setBg delDesignElem">
        <pc:chgData name="Jasper Zhang" userId="f8545dbb-383c-4001-a0ca-3db7bdf386d9" providerId="ADAL" clId="{28C73E79-994A-EC45-A584-5F9B27CCFF9A}" dt="2023-04-23T20:34:16.303" v="1740" actId="2696"/>
        <pc:sldMkLst>
          <pc:docMk/>
          <pc:sldMk cId="4108563535" sldId="326"/>
        </pc:sldMkLst>
        <pc:spChg chg="del">
          <ac:chgData name="Jasper Zhang" userId="f8545dbb-383c-4001-a0ca-3db7bdf386d9" providerId="ADAL" clId="{28C73E79-994A-EC45-A584-5F9B27CCFF9A}" dt="2023-04-23T20:28:06.065" v="1472"/>
          <ac:spMkLst>
            <pc:docMk/>
            <pc:sldMk cId="4108563535" sldId="326"/>
            <ac:spMk id="11" creationId="{9427AF5F-9A0E-42B7-A252-FD64C9885F9C}"/>
          </ac:spMkLst>
        </pc:spChg>
      </pc:sldChg>
      <pc:sldChg chg="modSp add del mod">
        <pc:chgData name="Jasper Zhang" userId="f8545dbb-383c-4001-a0ca-3db7bdf386d9" providerId="ADAL" clId="{28C73E79-994A-EC45-A584-5F9B27CCFF9A}" dt="2023-04-24T03:05:58.354" v="3306" actId="2696"/>
        <pc:sldMkLst>
          <pc:docMk/>
          <pc:sldMk cId="2579186566" sldId="327"/>
        </pc:sldMkLst>
        <pc:spChg chg="mod">
          <ac:chgData name="Jasper Zhang" userId="f8545dbb-383c-4001-a0ca-3db7bdf386d9" providerId="ADAL" clId="{28C73E79-994A-EC45-A584-5F9B27CCFF9A}" dt="2023-04-23T20:28:48.486" v="1488" actId="20577"/>
          <ac:spMkLst>
            <pc:docMk/>
            <pc:sldMk cId="2579186566" sldId="327"/>
            <ac:spMk id="2" creationId="{A54729BD-794E-9C1A-4C38-D0CC2A9FD21D}"/>
          </ac:spMkLst>
        </pc:spChg>
        <pc:spChg chg="mod">
          <ac:chgData name="Jasper Zhang" userId="f8545dbb-383c-4001-a0ca-3db7bdf386d9" providerId="ADAL" clId="{28C73E79-994A-EC45-A584-5F9B27CCFF9A}" dt="2023-04-23T20:29:36.403" v="1642" actId="20577"/>
          <ac:spMkLst>
            <pc:docMk/>
            <pc:sldMk cId="2579186566" sldId="327"/>
            <ac:spMk id="3" creationId="{024E14E4-63CE-3681-C8F4-11985987AC5F}"/>
          </ac:spMkLst>
        </pc:spChg>
      </pc:sldChg>
      <pc:sldChg chg="addSp delSp modSp add mod ord setBg delDesignElem modNotesTx">
        <pc:chgData name="Jasper Zhang" userId="f8545dbb-383c-4001-a0ca-3db7bdf386d9" providerId="ADAL" clId="{28C73E79-994A-EC45-A584-5F9B27CCFF9A}" dt="2023-04-23T23:23:40.668" v="2841" actId="20578"/>
        <pc:sldMkLst>
          <pc:docMk/>
          <pc:sldMk cId="692977827" sldId="328"/>
        </pc:sldMkLst>
        <pc:spChg chg="mod">
          <ac:chgData name="Jasper Zhang" userId="f8545dbb-383c-4001-a0ca-3db7bdf386d9" providerId="ADAL" clId="{28C73E79-994A-EC45-A584-5F9B27CCFF9A}" dt="2023-04-23T23:20:33.730" v="2554" actId="20577"/>
          <ac:spMkLst>
            <pc:docMk/>
            <pc:sldMk cId="692977827" sldId="328"/>
            <ac:spMk id="2" creationId="{A54729BD-794E-9C1A-4C38-D0CC2A9FD21D}"/>
          </ac:spMkLst>
        </pc:spChg>
        <pc:spChg chg="mod">
          <ac:chgData name="Jasper Zhang" userId="f8545dbb-383c-4001-a0ca-3db7bdf386d9" providerId="ADAL" clId="{28C73E79-994A-EC45-A584-5F9B27CCFF9A}" dt="2023-04-23T23:23:29.283" v="2837"/>
          <ac:spMkLst>
            <pc:docMk/>
            <pc:sldMk cId="692977827" sldId="328"/>
            <ac:spMk id="3" creationId="{024E14E4-63CE-3681-C8F4-11985987AC5F}"/>
          </ac:spMkLst>
        </pc:spChg>
        <pc:spChg chg="del">
          <ac:chgData name="Jasper Zhang" userId="f8545dbb-383c-4001-a0ca-3db7bdf386d9" providerId="ADAL" clId="{28C73E79-994A-EC45-A584-5F9B27CCFF9A}" dt="2023-04-23T23:21:57.957" v="2754" actId="478"/>
          <ac:spMkLst>
            <pc:docMk/>
            <pc:sldMk cId="692977827" sldId="328"/>
            <ac:spMk id="6" creationId="{089E8998-4B4C-FEBC-A381-EBA000B49603}"/>
          </ac:spMkLst>
        </pc:spChg>
        <pc:spChg chg="mod">
          <ac:chgData name="Jasper Zhang" userId="f8545dbb-383c-4001-a0ca-3db7bdf386d9" providerId="ADAL" clId="{28C73E79-994A-EC45-A584-5F9B27CCFF9A}" dt="2023-04-23T23:23:34.330" v="2838" actId="1076"/>
          <ac:spMkLst>
            <pc:docMk/>
            <pc:sldMk cId="692977827" sldId="328"/>
            <ac:spMk id="7" creationId="{A8154A98-0335-8805-B70A-20B22AC22AB6}"/>
          </ac:spMkLst>
        </pc:spChg>
        <pc:spChg chg="add mod">
          <ac:chgData name="Jasper Zhang" userId="f8545dbb-383c-4001-a0ca-3db7bdf386d9" providerId="ADAL" clId="{28C73E79-994A-EC45-A584-5F9B27CCFF9A}" dt="2023-04-23T23:22:32.855" v="2766" actId="1076"/>
          <ac:spMkLst>
            <pc:docMk/>
            <pc:sldMk cId="692977827" sldId="328"/>
            <ac:spMk id="9" creationId="{925D1AF7-9237-301C-0740-3DEFC305B15E}"/>
          </ac:spMkLst>
        </pc:spChg>
        <pc:spChg chg="del">
          <ac:chgData name="Jasper Zhang" userId="f8545dbb-383c-4001-a0ca-3db7bdf386d9" providerId="ADAL" clId="{28C73E79-994A-EC45-A584-5F9B27CCFF9A}" dt="2023-04-23T20:38:25.169" v="1778"/>
          <ac:spMkLst>
            <pc:docMk/>
            <pc:sldMk cId="692977827" sldId="328"/>
            <ac:spMk id="11" creationId="{9427AF5F-9A0E-42B7-A252-FD64C9885F9C}"/>
          </ac:spMkLst>
        </pc:spChg>
        <pc:picChg chg="del mod">
          <ac:chgData name="Jasper Zhang" userId="f8545dbb-383c-4001-a0ca-3db7bdf386d9" providerId="ADAL" clId="{28C73E79-994A-EC45-A584-5F9B27CCFF9A}" dt="2023-04-23T23:21:57.957" v="2754" actId="478"/>
          <ac:picMkLst>
            <pc:docMk/>
            <pc:sldMk cId="692977827" sldId="328"/>
            <ac:picMk id="5" creationId="{DDB81CFE-0F8B-4616-8A6F-13F384714488}"/>
          </ac:picMkLst>
        </pc:picChg>
        <pc:picChg chg="add mod">
          <ac:chgData name="Jasper Zhang" userId="f8545dbb-383c-4001-a0ca-3db7bdf386d9" providerId="ADAL" clId="{28C73E79-994A-EC45-A584-5F9B27CCFF9A}" dt="2023-04-23T23:23:37.343" v="2840" actId="1076"/>
          <ac:picMkLst>
            <pc:docMk/>
            <pc:sldMk cId="692977827" sldId="328"/>
            <ac:picMk id="8" creationId="{53376A49-C458-868C-23DE-F7C00D16C6D1}"/>
          </ac:picMkLst>
        </pc:picChg>
        <pc:picChg chg="add del mod">
          <ac:chgData name="Jasper Zhang" userId="f8545dbb-383c-4001-a0ca-3db7bdf386d9" providerId="ADAL" clId="{28C73E79-994A-EC45-A584-5F9B27CCFF9A}" dt="2023-04-23T23:22:26.481" v="2761" actId="478"/>
          <ac:picMkLst>
            <pc:docMk/>
            <pc:sldMk cId="692977827" sldId="328"/>
            <ac:picMk id="12" creationId="{2638A98F-20CF-953E-F174-6C89228F8C09}"/>
          </ac:picMkLst>
        </pc:picChg>
      </pc:sldChg>
      <pc:sldChg chg="delSp add del mod setBg delAnim delDesignElem">
        <pc:chgData name="Jasper Zhang" userId="f8545dbb-383c-4001-a0ca-3db7bdf386d9" providerId="ADAL" clId="{28C73E79-994A-EC45-A584-5F9B27CCFF9A}" dt="2023-04-23T20:38:23.842" v="1776" actId="2696"/>
        <pc:sldMkLst>
          <pc:docMk/>
          <pc:sldMk cId="3159221662" sldId="328"/>
        </pc:sldMkLst>
        <pc:spChg chg="del">
          <ac:chgData name="Jasper Zhang" userId="f8545dbb-383c-4001-a0ca-3db7bdf386d9" providerId="ADAL" clId="{28C73E79-994A-EC45-A584-5F9B27CCFF9A}" dt="2023-04-23T20:38:19.655" v="1774"/>
          <ac:spMkLst>
            <pc:docMk/>
            <pc:sldMk cId="3159221662" sldId="328"/>
            <ac:spMk id="9" creationId="{C1DD1A8A-57D5-4A81-AD04-532B043C5611}"/>
          </ac:spMkLst>
        </pc:spChg>
        <pc:spChg chg="del">
          <ac:chgData name="Jasper Zhang" userId="f8545dbb-383c-4001-a0ca-3db7bdf386d9" providerId="ADAL" clId="{28C73E79-994A-EC45-A584-5F9B27CCFF9A}" dt="2023-04-23T20:38:19.655" v="1774"/>
          <ac:spMkLst>
            <pc:docMk/>
            <pc:sldMk cId="3159221662" sldId="328"/>
            <ac:spMk id="11" creationId="{007891EC-4501-44ED-A8C8-B11B6DB767AB}"/>
          </ac:spMkLst>
        </pc:spChg>
        <pc:picChg chg="del">
          <ac:chgData name="Jasper Zhang" userId="f8545dbb-383c-4001-a0ca-3db7bdf386d9" providerId="ADAL" clId="{28C73E79-994A-EC45-A584-5F9B27CCFF9A}" dt="2023-04-23T20:38:21.824" v="1775" actId="478"/>
          <ac:picMkLst>
            <pc:docMk/>
            <pc:sldMk cId="3159221662" sldId="328"/>
            <ac:picMk id="5" creationId="{14143084-30C5-5011-F36A-9A6F2333D703}"/>
          </ac:picMkLst>
        </pc:picChg>
      </pc:sldChg>
      <pc:sldChg chg="modSp add del mod">
        <pc:chgData name="Jasper Zhang" userId="f8545dbb-383c-4001-a0ca-3db7bdf386d9" providerId="ADAL" clId="{28C73E79-994A-EC45-A584-5F9B27CCFF9A}" dt="2023-04-24T03:05:55.568" v="3304" actId="2696"/>
        <pc:sldMkLst>
          <pc:docMk/>
          <pc:sldMk cId="2105726352" sldId="329"/>
        </pc:sldMkLst>
        <pc:spChg chg="mod">
          <ac:chgData name="Jasper Zhang" userId="f8545dbb-383c-4001-a0ca-3db7bdf386d9" providerId="ADAL" clId="{28C73E79-994A-EC45-A584-5F9B27CCFF9A}" dt="2023-04-23T20:45:38.416" v="1955" actId="207"/>
          <ac:spMkLst>
            <pc:docMk/>
            <pc:sldMk cId="2105726352" sldId="329"/>
            <ac:spMk id="2" creationId="{A54729BD-794E-9C1A-4C38-D0CC2A9FD21D}"/>
          </ac:spMkLst>
        </pc:spChg>
        <pc:spChg chg="mod">
          <ac:chgData name="Jasper Zhang" userId="f8545dbb-383c-4001-a0ca-3db7bdf386d9" providerId="ADAL" clId="{28C73E79-994A-EC45-A584-5F9B27CCFF9A}" dt="2023-04-23T20:45:35.852" v="1953" actId="207"/>
          <ac:spMkLst>
            <pc:docMk/>
            <pc:sldMk cId="2105726352" sldId="329"/>
            <ac:spMk id="3" creationId="{024E14E4-63CE-3681-C8F4-11985987AC5F}"/>
          </ac:spMkLst>
        </pc:spChg>
      </pc:sldChg>
      <pc:sldChg chg="addSp delSp modSp add mod ord setBg modNotesTx">
        <pc:chgData name="Jasper Zhang" userId="f8545dbb-383c-4001-a0ca-3db7bdf386d9" providerId="ADAL" clId="{28C73E79-994A-EC45-A584-5F9B27CCFF9A}" dt="2023-04-23T20:48:39.954" v="2007" actId="20578"/>
        <pc:sldMkLst>
          <pc:docMk/>
          <pc:sldMk cId="271318785" sldId="330"/>
        </pc:sldMkLst>
        <pc:spChg chg="mod">
          <ac:chgData name="Jasper Zhang" userId="f8545dbb-383c-4001-a0ca-3db7bdf386d9" providerId="ADAL" clId="{28C73E79-994A-EC45-A584-5F9B27CCFF9A}" dt="2023-04-23T20:48:22.449" v="2005" actId="26606"/>
          <ac:spMkLst>
            <pc:docMk/>
            <pc:sldMk cId="271318785" sldId="330"/>
            <ac:spMk id="2" creationId="{A54729BD-794E-9C1A-4C38-D0CC2A9FD21D}"/>
          </ac:spMkLst>
        </pc:spChg>
        <pc:spChg chg="del mod">
          <ac:chgData name="Jasper Zhang" userId="f8545dbb-383c-4001-a0ca-3db7bdf386d9" providerId="ADAL" clId="{28C73E79-994A-EC45-A584-5F9B27CCFF9A}" dt="2023-04-23T20:46:45.907" v="1985"/>
          <ac:spMkLst>
            <pc:docMk/>
            <pc:sldMk cId="271318785" sldId="330"/>
            <ac:spMk id="3" creationId="{024E14E4-63CE-3681-C8F4-11985987AC5F}"/>
          </ac:spMkLst>
        </pc:spChg>
        <pc:spChg chg="del">
          <ac:chgData name="Jasper Zhang" userId="f8545dbb-383c-4001-a0ca-3db7bdf386d9" providerId="ADAL" clId="{28C73E79-994A-EC45-A584-5F9B27CCFF9A}" dt="2023-04-23T20:46:33.218" v="1983" actId="478"/>
          <ac:spMkLst>
            <pc:docMk/>
            <pc:sldMk cId="271318785" sldId="330"/>
            <ac:spMk id="6" creationId="{089E8998-4B4C-FEBC-A381-EBA000B49603}"/>
          </ac:spMkLst>
        </pc:spChg>
        <pc:spChg chg="del">
          <ac:chgData name="Jasper Zhang" userId="f8545dbb-383c-4001-a0ca-3db7bdf386d9" providerId="ADAL" clId="{28C73E79-994A-EC45-A584-5F9B27CCFF9A}" dt="2023-04-23T20:46:31.420" v="1982" actId="478"/>
          <ac:spMkLst>
            <pc:docMk/>
            <pc:sldMk cId="271318785" sldId="330"/>
            <ac:spMk id="7" creationId="{A8154A98-0335-8805-B70A-20B22AC22AB6}"/>
          </ac:spMkLst>
        </pc:spChg>
        <pc:spChg chg="add mod ord">
          <ac:chgData name="Jasper Zhang" userId="f8545dbb-383c-4001-a0ca-3db7bdf386d9" providerId="ADAL" clId="{28C73E79-994A-EC45-A584-5F9B27CCFF9A}" dt="2023-04-23T20:48:22.449" v="2005" actId="26606"/>
          <ac:spMkLst>
            <pc:docMk/>
            <pc:sldMk cId="271318785" sldId="330"/>
            <ac:spMk id="11" creationId="{B7F1EE90-FC67-CDAA-4859-0543D6C24443}"/>
          </ac:spMkLst>
        </pc:spChg>
        <pc:spChg chg="add del">
          <ac:chgData name="Jasper Zhang" userId="f8545dbb-383c-4001-a0ca-3db7bdf386d9" providerId="ADAL" clId="{28C73E79-994A-EC45-A584-5F9B27CCFF9A}" dt="2023-04-23T20:47:00.893" v="1993" actId="26606"/>
          <ac:spMkLst>
            <pc:docMk/>
            <pc:sldMk cId="271318785" sldId="330"/>
            <ac:spMk id="15" creationId="{022BDE4A-8A20-4A69-9C5A-581C82036A4D}"/>
          </ac:spMkLst>
        </pc:spChg>
        <pc:spChg chg="add del">
          <ac:chgData name="Jasper Zhang" userId="f8545dbb-383c-4001-a0ca-3db7bdf386d9" providerId="ADAL" clId="{28C73E79-994A-EC45-A584-5F9B27CCFF9A}" dt="2023-04-23T20:47:38.982" v="1998" actId="26606"/>
          <ac:spMkLst>
            <pc:docMk/>
            <pc:sldMk cId="271318785" sldId="330"/>
            <ac:spMk id="17" creationId="{99ED5833-B85B-4103-8A3B-CAB0308E6C15}"/>
          </ac:spMkLst>
        </pc:spChg>
        <pc:spChg chg="add del">
          <ac:chgData name="Jasper Zhang" userId="f8545dbb-383c-4001-a0ca-3db7bdf386d9" providerId="ADAL" clId="{28C73E79-994A-EC45-A584-5F9B27CCFF9A}" dt="2023-04-23T20:48:22.449" v="2005" actId="26606"/>
          <ac:spMkLst>
            <pc:docMk/>
            <pc:sldMk cId="271318785" sldId="330"/>
            <ac:spMk id="22" creationId="{69D47016-023F-44BD-981C-50E7A10A6609}"/>
          </ac:spMkLst>
        </pc:spChg>
        <pc:spChg chg="add del">
          <ac:chgData name="Jasper Zhang" userId="f8545dbb-383c-4001-a0ca-3db7bdf386d9" providerId="ADAL" clId="{28C73E79-994A-EC45-A584-5F9B27CCFF9A}" dt="2023-04-23T20:48:22.449" v="2005" actId="26606"/>
          <ac:spMkLst>
            <pc:docMk/>
            <pc:sldMk cId="271318785" sldId="330"/>
            <ac:spMk id="24" creationId="{6D8B37B0-0682-433E-BC8D-498C04ABD9A7}"/>
          </ac:spMkLst>
        </pc:spChg>
        <pc:spChg chg="add">
          <ac:chgData name="Jasper Zhang" userId="f8545dbb-383c-4001-a0ca-3db7bdf386d9" providerId="ADAL" clId="{28C73E79-994A-EC45-A584-5F9B27CCFF9A}" dt="2023-04-23T20:48:22.449" v="2005" actId="26606"/>
          <ac:spMkLst>
            <pc:docMk/>
            <pc:sldMk cId="271318785" sldId="330"/>
            <ac:spMk id="29" creationId="{0550F5B9-399F-4FAD-AE6C-ED65F9A43A74}"/>
          </ac:spMkLst>
        </pc:spChg>
        <pc:spChg chg="add">
          <ac:chgData name="Jasper Zhang" userId="f8545dbb-383c-4001-a0ca-3db7bdf386d9" providerId="ADAL" clId="{28C73E79-994A-EC45-A584-5F9B27CCFF9A}" dt="2023-04-23T20:48:22.449" v="2005" actId="26606"/>
          <ac:spMkLst>
            <pc:docMk/>
            <pc:sldMk cId="271318785" sldId="330"/>
            <ac:spMk id="31" creationId="{C062E60F-5CD4-4268-8359-8076634680E5}"/>
          </ac:spMkLst>
        </pc:spChg>
        <pc:spChg chg="add">
          <ac:chgData name="Jasper Zhang" userId="f8545dbb-383c-4001-a0ca-3db7bdf386d9" providerId="ADAL" clId="{28C73E79-994A-EC45-A584-5F9B27CCFF9A}" dt="2023-04-23T20:48:22.449" v="2005" actId="26606"/>
          <ac:spMkLst>
            <pc:docMk/>
            <pc:sldMk cId="271318785" sldId="330"/>
            <ac:spMk id="33" creationId="{BB341EC3-1810-4D33-BA3F-E2D0AA0ECFB6}"/>
          </ac:spMkLst>
        </pc:spChg>
        <pc:spChg chg="add">
          <ac:chgData name="Jasper Zhang" userId="f8545dbb-383c-4001-a0ca-3db7bdf386d9" providerId="ADAL" clId="{28C73E79-994A-EC45-A584-5F9B27CCFF9A}" dt="2023-04-23T20:48:22.449" v="2005" actId="26606"/>
          <ac:spMkLst>
            <pc:docMk/>
            <pc:sldMk cId="271318785" sldId="330"/>
            <ac:spMk id="35" creationId="{10127CDE-2B99-47A8-BB3C-7D17519105E0}"/>
          </ac:spMkLst>
        </pc:spChg>
        <pc:picChg chg="del">
          <ac:chgData name="Jasper Zhang" userId="f8545dbb-383c-4001-a0ca-3db7bdf386d9" providerId="ADAL" clId="{28C73E79-994A-EC45-A584-5F9B27CCFF9A}" dt="2023-04-23T20:46:33.218" v="1983" actId="478"/>
          <ac:picMkLst>
            <pc:docMk/>
            <pc:sldMk cId="271318785" sldId="330"/>
            <ac:picMk id="5" creationId="{DDB81CFE-0F8B-4616-8A6F-13F384714488}"/>
          </ac:picMkLst>
        </pc:picChg>
        <pc:picChg chg="add mod ord">
          <ac:chgData name="Jasper Zhang" userId="f8545dbb-383c-4001-a0ca-3db7bdf386d9" providerId="ADAL" clId="{28C73E79-994A-EC45-A584-5F9B27CCFF9A}" dt="2023-04-23T20:48:22.449" v="2005" actId="26606"/>
          <ac:picMkLst>
            <pc:docMk/>
            <pc:sldMk cId="271318785" sldId="330"/>
            <ac:picMk id="8" creationId="{FE086C4E-BA8F-80F7-19A1-AEAC3603708F}"/>
          </ac:picMkLst>
        </pc:picChg>
        <pc:picChg chg="add mod">
          <ac:chgData name="Jasper Zhang" userId="f8545dbb-383c-4001-a0ca-3db7bdf386d9" providerId="ADAL" clId="{28C73E79-994A-EC45-A584-5F9B27CCFF9A}" dt="2023-04-23T20:48:22.449" v="2005" actId="26606"/>
          <ac:picMkLst>
            <pc:docMk/>
            <pc:sldMk cId="271318785" sldId="330"/>
            <ac:picMk id="10" creationId="{504697CB-6E16-BA3C-33F5-4DC32775864B}"/>
          </ac:picMkLst>
        </pc:picChg>
        <pc:picChg chg="add mod ord">
          <ac:chgData name="Jasper Zhang" userId="f8545dbb-383c-4001-a0ca-3db7bdf386d9" providerId="ADAL" clId="{28C73E79-994A-EC45-A584-5F9B27CCFF9A}" dt="2023-04-23T20:48:22.449" v="2005" actId="26606"/>
          <ac:picMkLst>
            <pc:docMk/>
            <pc:sldMk cId="271318785" sldId="330"/>
            <ac:picMk id="13" creationId="{E03D819E-D406-360F-0E9C-7195705D5540}"/>
          </ac:picMkLst>
        </pc:picChg>
      </pc:sldChg>
      <pc:sldChg chg="addSp delSp modSp add mod modNotesTx">
        <pc:chgData name="Jasper Zhang" userId="f8545dbb-383c-4001-a0ca-3db7bdf386d9" providerId="ADAL" clId="{28C73E79-994A-EC45-A584-5F9B27CCFF9A}" dt="2023-04-23T23:13:27.406" v="2300" actId="113"/>
        <pc:sldMkLst>
          <pc:docMk/>
          <pc:sldMk cId="3637624424" sldId="331"/>
        </pc:sldMkLst>
        <pc:spChg chg="mod">
          <ac:chgData name="Jasper Zhang" userId="f8545dbb-383c-4001-a0ca-3db7bdf386d9" providerId="ADAL" clId="{28C73E79-994A-EC45-A584-5F9B27CCFF9A}" dt="2023-04-23T20:53:15.679" v="2063" actId="20577"/>
          <ac:spMkLst>
            <pc:docMk/>
            <pc:sldMk cId="3637624424" sldId="331"/>
            <ac:spMk id="2" creationId="{A54729BD-794E-9C1A-4C38-D0CC2A9FD21D}"/>
          </ac:spMkLst>
        </pc:spChg>
        <pc:spChg chg="del mod">
          <ac:chgData name="Jasper Zhang" userId="f8545dbb-383c-4001-a0ca-3db7bdf386d9" providerId="ADAL" clId="{28C73E79-994A-EC45-A584-5F9B27CCFF9A}" dt="2023-04-23T20:53:48.834" v="2068" actId="931"/>
          <ac:spMkLst>
            <pc:docMk/>
            <pc:sldMk cId="3637624424" sldId="331"/>
            <ac:spMk id="3" creationId="{024E14E4-63CE-3681-C8F4-11985987AC5F}"/>
          </ac:spMkLst>
        </pc:spChg>
        <pc:spChg chg="mod">
          <ac:chgData name="Jasper Zhang" userId="f8545dbb-383c-4001-a0ca-3db7bdf386d9" providerId="ADAL" clId="{28C73E79-994A-EC45-A584-5F9B27CCFF9A}" dt="2023-04-23T23:07:11.771" v="2276" actId="1076"/>
          <ac:spMkLst>
            <pc:docMk/>
            <pc:sldMk cId="3637624424" sldId="331"/>
            <ac:spMk id="6" creationId="{93E42C11-1BE3-6F30-F3D0-BD4A03C07464}"/>
          </ac:spMkLst>
        </pc:spChg>
        <pc:spChg chg="add del mod">
          <ac:chgData name="Jasper Zhang" userId="f8545dbb-383c-4001-a0ca-3db7bdf386d9" providerId="ADAL" clId="{28C73E79-994A-EC45-A584-5F9B27CCFF9A}" dt="2023-04-23T20:53:59.212" v="2071" actId="478"/>
          <ac:spMkLst>
            <pc:docMk/>
            <pc:sldMk cId="3637624424" sldId="331"/>
            <ac:spMk id="8" creationId="{3F994B0C-5146-D162-0DB4-87D477AA3DC1}"/>
          </ac:spMkLst>
        </pc:spChg>
        <pc:spChg chg="add del mod">
          <ac:chgData name="Jasper Zhang" userId="f8545dbb-383c-4001-a0ca-3db7bdf386d9" providerId="ADAL" clId="{28C73E79-994A-EC45-A584-5F9B27CCFF9A}" dt="2023-04-23T20:54:27.180" v="2072" actId="931"/>
          <ac:spMkLst>
            <pc:docMk/>
            <pc:sldMk cId="3637624424" sldId="331"/>
            <ac:spMk id="10" creationId="{A959F5EA-B401-04BC-A830-8E2E55CD1A49}"/>
          </ac:spMkLst>
        </pc:spChg>
        <pc:spChg chg="add del mod">
          <ac:chgData name="Jasper Zhang" userId="f8545dbb-383c-4001-a0ca-3db7bdf386d9" providerId="ADAL" clId="{28C73E79-994A-EC45-A584-5F9B27CCFF9A}" dt="2023-04-23T20:54:38.105" v="2076" actId="478"/>
          <ac:spMkLst>
            <pc:docMk/>
            <pc:sldMk cId="3637624424" sldId="331"/>
            <ac:spMk id="13" creationId="{3A2728D8-86DC-335C-55FE-75D9CC3AA27F}"/>
          </ac:spMkLst>
        </pc:spChg>
        <pc:spChg chg="add del mod">
          <ac:chgData name="Jasper Zhang" userId="f8545dbb-383c-4001-a0ca-3db7bdf386d9" providerId="ADAL" clId="{28C73E79-994A-EC45-A584-5F9B27CCFF9A}" dt="2023-04-23T20:54:42.873" v="2077" actId="931"/>
          <ac:spMkLst>
            <pc:docMk/>
            <pc:sldMk cId="3637624424" sldId="331"/>
            <ac:spMk id="15" creationId="{CE671D2D-68D4-8D79-B782-CAA538E2F75E}"/>
          </ac:spMkLst>
        </pc:spChg>
        <pc:spChg chg="add del mod">
          <ac:chgData name="Jasper Zhang" userId="f8545dbb-383c-4001-a0ca-3db7bdf386d9" providerId="ADAL" clId="{28C73E79-994A-EC45-A584-5F9B27CCFF9A}" dt="2023-04-23T22:58:23.332" v="2106" actId="478"/>
          <ac:spMkLst>
            <pc:docMk/>
            <pc:sldMk cId="3637624424" sldId="331"/>
            <ac:spMk id="18" creationId="{CE518D86-F9E3-5181-B3F7-3B5077B87DCA}"/>
          </ac:spMkLst>
        </pc:spChg>
        <pc:spChg chg="add del mod">
          <ac:chgData name="Jasper Zhang" userId="f8545dbb-383c-4001-a0ca-3db7bdf386d9" providerId="ADAL" clId="{28C73E79-994A-EC45-A584-5F9B27CCFF9A}" dt="2023-04-23T22:55:33.779" v="2102"/>
          <ac:spMkLst>
            <pc:docMk/>
            <pc:sldMk cId="3637624424" sldId="331"/>
            <ac:spMk id="19" creationId="{BEA0384A-56F5-8173-01B4-7DD48E1FD47A}"/>
          </ac:spMkLst>
        </pc:spChg>
        <pc:spChg chg="add del mod">
          <ac:chgData name="Jasper Zhang" userId="f8545dbb-383c-4001-a0ca-3db7bdf386d9" providerId="ADAL" clId="{28C73E79-994A-EC45-A584-5F9B27CCFF9A}" dt="2023-04-23T22:59:48.885" v="2141" actId="478"/>
          <ac:spMkLst>
            <pc:docMk/>
            <pc:sldMk cId="3637624424" sldId="331"/>
            <ac:spMk id="22" creationId="{50DB3004-2F7C-4EB5-C15A-E9DC87624389}"/>
          </ac:spMkLst>
        </pc:spChg>
        <pc:spChg chg="add mod">
          <ac:chgData name="Jasper Zhang" userId="f8545dbb-383c-4001-a0ca-3db7bdf386d9" providerId="ADAL" clId="{28C73E79-994A-EC45-A584-5F9B27CCFF9A}" dt="2023-04-23T23:13:27.406" v="2300" actId="113"/>
          <ac:spMkLst>
            <pc:docMk/>
            <pc:sldMk cId="3637624424" sldId="331"/>
            <ac:spMk id="24" creationId="{841ED09B-15D2-7037-4384-9841C9C6C7A4}"/>
          </ac:spMkLst>
        </pc:spChg>
        <pc:spChg chg="add mod">
          <ac:chgData name="Jasper Zhang" userId="f8545dbb-383c-4001-a0ca-3db7bdf386d9" providerId="ADAL" clId="{28C73E79-994A-EC45-A584-5F9B27CCFF9A}" dt="2023-04-23T23:07:15.040" v="2278" actId="1076"/>
          <ac:spMkLst>
            <pc:docMk/>
            <pc:sldMk cId="3637624424" sldId="331"/>
            <ac:spMk id="27" creationId="{8D5D14A4-CA98-F47B-B473-40D6A2AF57EF}"/>
          </ac:spMkLst>
        </pc:spChg>
        <pc:picChg chg="del mod">
          <ac:chgData name="Jasper Zhang" userId="f8545dbb-383c-4001-a0ca-3db7bdf386d9" providerId="ADAL" clId="{28C73E79-994A-EC45-A584-5F9B27CCFF9A}" dt="2023-04-23T20:53:18.931" v="2065" actId="478"/>
          <ac:picMkLst>
            <pc:docMk/>
            <pc:sldMk cId="3637624424" sldId="331"/>
            <ac:picMk id="5" creationId="{F5262B9B-9BF5-7101-E23C-E5E1C7B51852}"/>
          </ac:picMkLst>
        </pc:picChg>
        <pc:picChg chg="add del mod">
          <ac:chgData name="Jasper Zhang" userId="f8545dbb-383c-4001-a0ca-3db7bdf386d9" providerId="ADAL" clId="{28C73E79-994A-EC45-A584-5F9B27CCFF9A}" dt="2023-04-23T20:53:59.212" v="2071" actId="478"/>
          <ac:picMkLst>
            <pc:docMk/>
            <pc:sldMk cId="3637624424" sldId="331"/>
            <ac:picMk id="7" creationId="{C6F79BC4-0B45-2A22-6D5C-E39ABE4506F1}"/>
          </ac:picMkLst>
        </pc:picChg>
        <pc:picChg chg="add del mod">
          <ac:chgData name="Jasper Zhang" userId="f8545dbb-383c-4001-a0ca-3db7bdf386d9" providerId="ADAL" clId="{28C73E79-994A-EC45-A584-5F9B27CCFF9A}" dt="2023-04-23T20:54:38.105" v="2076" actId="478"/>
          <ac:picMkLst>
            <pc:docMk/>
            <pc:sldMk cId="3637624424" sldId="331"/>
            <ac:picMk id="12" creationId="{A563D178-5539-73B7-1B08-832AFE3EF3C2}"/>
          </ac:picMkLst>
        </pc:picChg>
        <pc:picChg chg="add del mod">
          <ac:chgData name="Jasper Zhang" userId="f8545dbb-383c-4001-a0ca-3db7bdf386d9" providerId="ADAL" clId="{28C73E79-994A-EC45-A584-5F9B27CCFF9A}" dt="2023-04-23T22:58:23.332" v="2106" actId="478"/>
          <ac:picMkLst>
            <pc:docMk/>
            <pc:sldMk cId="3637624424" sldId="331"/>
            <ac:picMk id="17" creationId="{EF0C4D91-BD1D-43B6-98F4-929F7DA27A21}"/>
          </ac:picMkLst>
        </pc:picChg>
        <pc:picChg chg="add del mod">
          <ac:chgData name="Jasper Zhang" userId="f8545dbb-383c-4001-a0ca-3db7bdf386d9" providerId="ADAL" clId="{28C73E79-994A-EC45-A584-5F9B27CCFF9A}" dt="2023-04-23T22:59:48.885" v="2141" actId="478"/>
          <ac:picMkLst>
            <pc:docMk/>
            <pc:sldMk cId="3637624424" sldId="331"/>
            <ac:picMk id="21" creationId="{67289047-1BF5-C2DB-2C26-C671DB1FD200}"/>
          </ac:picMkLst>
        </pc:picChg>
        <pc:picChg chg="add mod">
          <ac:chgData name="Jasper Zhang" userId="f8545dbb-383c-4001-a0ca-3db7bdf386d9" providerId="ADAL" clId="{28C73E79-994A-EC45-A584-5F9B27CCFF9A}" dt="2023-04-23T23:07:12.968" v="2277" actId="1076"/>
          <ac:picMkLst>
            <pc:docMk/>
            <pc:sldMk cId="3637624424" sldId="331"/>
            <ac:picMk id="26" creationId="{DD1E74B3-7C08-F7C3-42DA-37BA63B2E758}"/>
          </ac:picMkLst>
        </pc:picChg>
      </pc:sldChg>
      <pc:sldChg chg="addSp delSp modSp add mod setBg">
        <pc:chgData name="Jasper Zhang" userId="f8545dbb-383c-4001-a0ca-3db7bdf386d9" providerId="ADAL" clId="{28C73E79-994A-EC45-A584-5F9B27CCFF9A}" dt="2023-04-24T23:19:20.581" v="3725" actId="1076"/>
        <pc:sldMkLst>
          <pc:docMk/>
          <pc:sldMk cId="72657406" sldId="332"/>
        </pc:sldMkLst>
        <pc:spChg chg="mod">
          <ac:chgData name="Jasper Zhang" userId="f8545dbb-383c-4001-a0ca-3db7bdf386d9" providerId="ADAL" clId="{28C73E79-994A-EC45-A584-5F9B27CCFF9A}" dt="2023-04-24T02:58:22.730" v="3233" actId="26606"/>
          <ac:spMkLst>
            <pc:docMk/>
            <pc:sldMk cId="72657406" sldId="332"/>
            <ac:spMk id="2" creationId="{A54729BD-794E-9C1A-4C38-D0CC2A9FD21D}"/>
          </ac:spMkLst>
        </pc:spChg>
        <pc:spChg chg="mod">
          <ac:chgData name="Jasper Zhang" userId="f8545dbb-383c-4001-a0ca-3db7bdf386d9" providerId="ADAL" clId="{28C73E79-994A-EC45-A584-5F9B27CCFF9A}" dt="2023-04-24T03:15:55.173" v="3337" actId="20577"/>
          <ac:spMkLst>
            <pc:docMk/>
            <pc:sldMk cId="72657406" sldId="332"/>
            <ac:spMk id="3" creationId="{024E14E4-63CE-3681-C8F4-11985987AC5F}"/>
          </ac:spMkLst>
        </pc:spChg>
        <pc:spChg chg="add del">
          <ac:chgData name="Jasper Zhang" userId="f8545dbb-383c-4001-a0ca-3db7bdf386d9" providerId="ADAL" clId="{28C73E79-994A-EC45-A584-5F9B27CCFF9A}" dt="2023-04-24T02:58:21.756" v="3230" actId="26606"/>
          <ac:spMkLst>
            <pc:docMk/>
            <pc:sldMk cId="72657406" sldId="332"/>
            <ac:spMk id="9" creationId="{8FC9BE17-9A7B-462D-AE50-3D8777387304}"/>
          </ac:spMkLst>
        </pc:spChg>
        <pc:spChg chg="add del">
          <ac:chgData name="Jasper Zhang" userId="f8545dbb-383c-4001-a0ca-3db7bdf386d9" providerId="ADAL" clId="{28C73E79-994A-EC45-A584-5F9B27CCFF9A}" dt="2023-04-24T02:58:21.756" v="3230" actId="26606"/>
          <ac:spMkLst>
            <pc:docMk/>
            <pc:sldMk cId="72657406" sldId="332"/>
            <ac:spMk id="11" creationId="{3EBE8569-6AEC-4B8C-8D53-2DE337CDBA65}"/>
          </ac:spMkLst>
        </pc:spChg>
        <pc:spChg chg="add del">
          <ac:chgData name="Jasper Zhang" userId="f8545dbb-383c-4001-a0ca-3db7bdf386d9" providerId="ADAL" clId="{28C73E79-994A-EC45-A584-5F9B27CCFF9A}" dt="2023-04-24T02:58:21.756" v="3230" actId="26606"/>
          <ac:spMkLst>
            <pc:docMk/>
            <pc:sldMk cId="72657406" sldId="332"/>
            <ac:spMk id="13" creationId="{55D4142C-5077-457F-A6AD-3FECFDB39685}"/>
          </ac:spMkLst>
        </pc:spChg>
        <pc:spChg chg="add del">
          <ac:chgData name="Jasper Zhang" userId="f8545dbb-383c-4001-a0ca-3db7bdf386d9" providerId="ADAL" clId="{28C73E79-994A-EC45-A584-5F9B27CCFF9A}" dt="2023-04-24T02:58:21.756" v="3230" actId="26606"/>
          <ac:spMkLst>
            <pc:docMk/>
            <pc:sldMk cId="72657406" sldId="332"/>
            <ac:spMk id="15" creationId="{7A5F0580-5EE9-419F-96EE-B6529EF6E7D0}"/>
          </ac:spMkLst>
        </pc:spChg>
        <pc:spChg chg="add del">
          <ac:chgData name="Jasper Zhang" userId="f8545dbb-383c-4001-a0ca-3db7bdf386d9" providerId="ADAL" clId="{28C73E79-994A-EC45-A584-5F9B27CCFF9A}" dt="2023-04-24T02:58:22.708" v="3232" actId="26606"/>
          <ac:spMkLst>
            <pc:docMk/>
            <pc:sldMk cId="72657406" sldId="332"/>
            <ac:spMk id="17" creationId="{04812C46-200A-4DEB-A05E-3ED6C68C2387}"/>
          </ac:spMkLst>
        </pc:spChg>
        <pc:spChg chg="add del">
          <ac:chgData name="Jasper Zhang" userId="f8545dbb-383c-4001-a0ca-3db7bdf386d9" providerId="ADAL" clId="{28C73E79-994A-EC45-A584-5F9B27CCFF9A}" dt="2023-04-24T02:58:22.708" v="3232" actId="26606"/>
          <ac:spMkLst>
            <pc:docMk/>
            <pc:sldMk cId="72657406" sldId="332"/>
            <ac:spMk id="19" creationId="{D1EA859B-E555-4109-94F3-6700E046E008}"/>
          </ac:spMkLst>
        </pc:spChg>
        <pc:spChg chg="add">
          <ac:chgData name="Jasper Zhang" userId="f8545dbb-383c-4001-a0ca-3db7bdf386d9" providerId="ADAL" clId="{28C73E79-994A-EC45-A584-5F9B27CCFF9A}" dt="2023-04-24T02:58:22.730" v="3233" actId="26606"/>
          <ac:spMkLst>
            <pc:docMk/>
            <pc:sldMk cId="72657406" sldId="332"/>
            <ac:spMk id="21" creationId="{8FC9BE17-9A7B-462D-AE50-3D8777387304}"/>
          </ac:spMkLst>
        </pc:spChg>
        <pc:spChg chg="add">
          <ac:chgData name="Jasper Zhang" userId="f8545dbb-383c-4001-a0ca-3db7bdf386d9" providerId="ADAL" clId="{28C73E79-994A-EC45-A584-5F9B27CCFF9A}" dt="2023-04-24T02:58:22.730" v="3233" actId="26606"/>
          <ac:spMkLst>
            <pc:docMk/>
            <pc:sldMk cId="72657406" sldId="332"/>
            <ac:spMk id="23" creationId="{3EBE8569-6AEC-4B8C-8D53-2DE337CDBA65}"/>
          </ac:spMkLst>
        </pc:spChg>
        <pc:spChg chg="add">
          <ac:chgData name="Jasper Zhang" userId="f8545dbb-383c-4001-a0ca-3db7bdf386d9" providerId="ADAL" clId="{28C73E79-994A-EC45-A584-5F9B27CCFF9A}" dt="2023-04-24T02:58:22.730" v="3233" actId="26606"/>
          <ac:spMkLst>
            <pc:docMk/>
            <pc:sldMk cId="72657406" sldId="332"/>
            <ac:spMk id="24" creationId="{55D4142C-5077-457F-A6AD-3FECFDB39685}"/>
          </ac:spMkLst>
        </pc:spChg>
        <pc:spChg chg="add">
          <ac:chgData name="Jasper Zhang" userId="f8545dbb-383c-4001-a0ca-3db7bdf386d9" providerId="ADAL" clId="{28C73E79-994A-EC45-A584-5F9B27CCFF9A}" dt="2023-04-24T02:58:22.730" v="3233" actId="26606"/>
          <ac:spMkLst>
            <pc:docMk/>
            <pc:sldMk cId="72657406" sldId="332"/>
            <ac:spMk id="25" creationId="{7A5F0580-5EE9-419F-96EE-B6529EF6E7D0}"/>
          </ac:spMkLst>
        </pc:spChg>
        <pc:picChg chg="add del">
          <ac:chgData name="Jasper Zhang" userId="f8545dbb-383c-4001-a0ca-3db7bdf386d9" providerId="ADAL" clId="{28C73E79-994A-EC45-A584-5F9B27CCFF9A}" dt="2023-04-24T02:58:21.756" v="3230" actId="26606"/>
          <ac:picMkLst>
            <pc:docMk/>
            <pc:sldMk cId="72657406" sldId="332"/>
            <ac:picMk id="5" creationId="{61879053-A435-CE59-7D64-CEE2AF1E27A9}"/>
          </ac:picMkLst>
        </pc:picChg>
        <pc:picChg chg="add del">
          <ac:chgData name="Jasper Zhang" userId="f8545dbb-383c-4001-a0ca-3db7bdf386d9" providerId="ADAL" clId="{28C73E79-994A-EC45-A584-5F9B27CCFF9A}" dt="2023-04-24T02:58:22.708" v="3232" actId="26606"/>
          <ac:picMkLst>
            <pc:docMk/>
            <pc:sldMk cId="72657406" sldId="332"/>
            <ac:picMk id="18" creationId="{11317D09-65A4-8DB1-3A3C-8FBE602862FE}"/>
          </ac:picMkLst>
        </pc:picChg>
        <pc:picChg chg="add mod">
          <ac:chgData name="Jasper Zhang" userId="f8545dbb-383c-4001-a0ca-3db7bdf386d9" providerId="ADAL" clId="{28C73E79-994A-EC45-A584-5F9B27CCFF9A}" dt="2023-04-24T23:19:20.581" v="3725" actId="1076"/>
          <ac:picMkLst>
            <pc:docMk/>
            <pc:sldMk cId="72657406" sldId="332"/>
            <ac:picMk id="22" creationId="{61879053-A435-CE59-7D64-CEE2AF1E27A9}"/>
          </ac:picMkLst>
        </pc:picChg>
      </pc:sldChg>
      <pc:sldChg chg="modSp add del mod ord">
        <pc:chgData name="Jasper Zhang" userId="f8545dbb-383c-4001-a0ca-3db7bdf386d9" providerId="ADAL" clId="{28C73E79-994A-EC45-A584-5F9B27CCFF9A}" dt="2023-04-24T23:19:35.242" v="3726" actId="2696"/>
        <pc:sldMkLst>
          <pc:docMk/>
          <pc:sldMk cId="2012476544" sldId="333"/>
        </pc:sldMkLst>
        <pc:spChg chg="mod">
          <ac:chgData name="Jasper Zhang" userId="f8545dbb-383c-4001-a0ca-3db7bdf386d9" providerId="ADAL" clId="{28C73E79-994A-EC45-A584-5F9B27CCFF9A}" dt="2023-04-24T13:53:24.240" v="3706" actId="20577"/>
          <ac:spMkLst>
            <pc:docMk/>
            <pc:sldMk cId="2012476544" sldId="333"/>
            <ac:spMk id="2" creationId="{A54729BD-794E-9C1A-4C38-D0CC2A9FD21D}"/>
          </ac:spMkLst>
        </pc:spChg>
        <pc:spChg chg="mod">
          <ac:chgData name="Jasper Zhang" userId="f8545dbb-383c-4001-a0ca-3db7bdf386d9" providerId="ADAL" clId="{28C73E79-994A-EC45-A584-5F9B27CCFF9A}" dt="2023-04-24T03:25:13.619" v="3415" actId="20577"/>
          <ac:spMkLst>
            <pc:docMk/>
            <pc:sldMk cId="2012476544" sldId="333"/>
            <ac:spMk id="3" creationId="{024E14E4-63CE-3681-C8F4-11985987AC5F}"/>
          </ac:spMkLst>
        </pc:spChg>
      </pc:sldChg>
      <pc:sldChg chg="addSp delSp modSp add mod setBg delDesignElem">
        <pc:chgData name="Jasper Zhang" userId="f8545dbb-383c-4001-a0ca-3db7bdf386d9" providerId="ADAL" clId="{28C73E79-994A-EC45-A584-5F9B27CCFF9A}" dt="2023-04-24T13:08:05.467" v="3457" actId="1076"/>
        <pc:sldMkLst>
          <pc:docMk/>
          <pc:sldMk cId="511862025" sldId="334"/>
        </pc:sldMkLst>
        <pc:spChg chg="del mod">
          <ac:chgData name="Jasper Zhang" userId="f8545dbb-383c-4001-a0ca-3db7bdf386d9" providerId="ADAL" clId="{28C73E79-994A-EC45-A584-5F9B27CCFF9A}" dt="2023-04-24T04:15:00.141" v="3452" actId="478"/>
          <ac:spMkLst>
            <pc:docMk/>
            <pc:sldMk cId="511862025" sldId="334"/>
            <ac:spMk id="2" creationId="{A54729BD-794E-9C1A-4C38-D0CC2A9FD21D}"/>
          </ac:spMkLst>
        </pc:spChg>
        <pc:spChg chg="add del mod">
          <ac:chgData name="Jasper Zhang" userId="f8545dbb-383c-4001-a0ca-3db7bdf386d9" providerId="ADAL" clId="{28C73E79-994A-EC45-A584-5F9B27CCFF9A}" dt="2023-04-24T04:14:22.958" v="3432" actId="478"/>
          <ac:spMkLst>
            <pc:docMk/>
            <pc:sldMk cId="511862025" sldId="334"/>
            <ac:spMk id="4" creationId="{543634A3-F9C5-B38E-FD8D-D1CC24D05A51}"/>
          </ac:spMkLst>
        </pc:spChg>
        <pc:spChg chg="mod ord">
          <ac:chgData name="Jasper Zhang" userId="f8545dbb-383c-4001-a0ca-3db7bdf386d9" providerId="ADAL" clId="{28C73E79-994A-EC45-A584-5F9B27CCFF9A}" dt="2023-04-24T04:15:03.304" v="3455" actId="26606"/>
          <ac:spMkLst>
            <pc:docMk/>
            <pc:sldMk cId="511862025" sldId="334"/>
            <ac:spMk id="11" creationId="{B7F1EE90-FC67-CDAA-4859-0543D6C24443}"/>
          </ac:spMkLst>
        </pc:spChg>
        <pc:spChg chg="add">
          <ac:chgData name="Jasper Zhang" userId="f8545dbb-383c-4001-a0ca-3db7bdf386d9" providerId="ADAL" clId="{28C73E79-994A-EC45-A584-5F9B27CCFF9A}" dt="2023-04-24T04:15:03.304" v="3455" actId="26606"/>
          <ac:spMkLst>
            <pc:docMk/>
            <pc:sldMk cId="511862025" sldId="334"/>
            <ac:spMk id="16" creationId="{42A4FC2C-047E-45A5-965D-8E1E3BF09BC6}"/>
          </ac:spMkLst>
        </pc:spChg>
        <pc:spChg chg="del">
          <ac:chgData name="Jasper Zhang" userId="f8545dbb-383c-4001-a0ca-3db7bdf386d9" providerId="ADAL" clId="{28C73E79-994A-EC45-A584-5F9B27CCFF9A}" dt="2023-04-24T04:14:09.341" v="3417"/>
          <ac:spMkLst>
            <pc:docMk/>
            <pc:sldMk cId="511862025" sldId="334"/>
            <ac:spMk id="29" creationId="{0550F5B9-399F-4FAD-AE6C-ED65F9A43A74}"/>
          </ac:spMkLst>
        </pc:spChg>
        <pc:spChg chg="del">
          <ac:chgData name="Jasper Zhang" userId="f8545dbb-383c-4001-a0ca-3db7bdf386d9" providerId="ADAL" clId="{28C73E79-994A-EC45-A584-5F9B27CCFF9A}" dt="2023-04-24T04:14:09.341" v="3417"/>
          <ac:spMkLst>
            <pc:docMk/>
            <pc:sldMk cId="511862025" sldId="334"/>
            <ac:spMk id="31" creationId="{C062E60F-5CD4-4268-8359-8076634680E5}"/>
          </ac:spMkLst>
        </pc:spChg>
        <pc:spChg chg="del">
          <ac:chgData name="Jasper Zhang" userId="f8545dbb-383c-4001-a0ca-3db7bdf386d9" providerId="ADAL" clId="{28C73E79-994A-EC45-A584-5F9B27CCFF9A}" dt="2023-04-24T04:14:09.341" v="3417"/>
          <ac:spMkLst>
            <pc:docMk/>
            <pc:sldMk cId="511862025" sldId="334"/>
            <ac:spMk id="33" creationId="{BB341EC3-1810-4D33-BA3F-E2D0AA0ECFB6}"/>
          </ac:spMkLst>
        </pc:spChg>
        <pc:spChg chg="del">
          <ac:chgData name="Jasper Zhang" userId="f8545dbb-383c-4001-a0ca-3db7bdf386d9" providerId="ADAL" clId="{28C73E79-994A-EC45-A584-5F9B27CCFF9A}" dt="2023-04-24T04:14:09.341" v="3417"/>
          <ac:spMkLst>
            <pc:docMk/>
            <pc:sldMk cId="511862025" sldId="334"/>
            <ac:spMk id="35" creationId="{10127CDE-2B99-47A8-BB3C-7D17519105E0}"/>
          </ac:spMkLst>
        </pc:spChg>
        <pc:picChg chg="add mod">
          <ac:chgData name="Jasper Zhang" userId="f8545dbb-383c-4001-a0ca-3db7bdf386d9" providerId="ADAL" clId="{28C73E79-994A-EC45-A584-5F9B27CCFF9A}" dt="2023-04-24T13:08:05.467" v="3457" actId="1076"/>
          <ac:picMkLst>
            <pc:docMk/>
            <pc:sldMk cId="511862025" sldId="334"/>
            <ac:picMk id="6" creationId="{5145C847-1932-9662-66D6-A47E77E6250C}"/>
          </ac:picMkLst>
        </pc:picChg>
        <pc:picChg chg="del">
          <ac:chgData name="Jasper Zhang" userId="f8545dbb-383c-4001-a0ca-3db7bdf386d9" providerId="ADAL" clId="{28C73E79-994A-EC45-A584-5F9B27CCFF9A}" dt="2023-04-24T04:14:21.068" v="3431" actId="478"/>
          <ac:picMkLst>
            <pc:docMk/>
            <pc:sldMk cId="511862025" sldId="334"/>
            <ac:picMk id="8" creationId="{FE086C4E-BA8F-80F7-19A1-AEAC3603708F}"/>
          </ac:picMkLst>
        </pc:picChg>
        <pc:picChg chg="del">
          <ac:chgData name="Jasper Zhang" userId="f8545dbb-383c-4001-a0ca-3db7bdf386d9" providerId="ADAL" clId="{28C73E79-994A-EC45-A584-5F9B27CCFF9A}" dt="2023-04-24T04:14:25.517" v="3433" actId="478"/>
          <ac:picMkLst>
            <pc:docMk/>
            <pc:sldMk cId="511862025" sldId="334"/>
            <ac:picMk id="10" creationId="{504697CB-6E16-BA3C-33F5-4DC32775864B}"/>
          </ac:picMkLst>
        </pc:picChg>
        <pc:picChg chg="del">
          <ac:chgData name="Jasper Zhang" userId="f8545dbb-383c-4001-a0ca-3db7bdf386d9" providerId="ADAL" clId="{28C73E79-994A-EC45-A584-5F9B27CCFF9A}" dt="2023-04-24T04:14:20.350" v="3430" actId="478"/>
          <ac:picMkLst>
            <pc:docMk/>
            <pc:sldMk cId="511862025" sldId="334"/>
            <ac:picMk id="13" creationId="{E03D819E-D406-360F-0E9C-7195705D5540}"/>
          </ac:picMkLst>
        </pc:picChg>
      </pc:sldChg>
      <pc:sldChg chg="addSp delSp modSp add mod setBg modNotesTx">
        <pc:chgData name="Jasper Zhang" userId="f8545dbb-383c-4001-a0ca-3db7bdf386d9" providerId="ADAL" clId="{28C73E79-994A-EC45-A584-5F9B27CCFF9A}" dt="2023-04-24T13:52:27.648" v="3702" actId="20577"/>
        <pc:sldMkLst>
          <pc:docMk/>
          <pc:sldMk cId="995246166" sldId="335"/>
        </pc:sldMkLst>
        <pc:spChg chg="mod">
          <ac:chgData name="Jasper Zhang" userId="f8545dbb-383c-4001-a0ca-3db7bdf386d9" providerId="ADAL" clId="{28C73E79-994A-EC45-A584-5F9B27CCFF9A}" dt="2023-04-24T13:51:57.549" v="3648" actId="1076"/>
          <ac:spMkLst>
            <pc:docMk/>
            <pc:sldMk cId="995246166" sldId="335"/>
            <ac:spMk id="2" creationId="{A54729BD-794E-9C1A-4C38-D0CC2A9FD21D}"/>
          </ac:spMkLst>
        </pc:spChg>
        <pc:spChg chg="mod ord">
          <ac:chgData name="Jasper Zhang" userId="f8545dbb-383c-4001-a0ca-3db7bdf386d9" providerId="ADAL" clId="{28C73E79-994A-EC45-A584-5F9B27CCFF9A}" dt="2023-04-24T13:52:27.648" v="3702" actId="20577"/>
          <ac:spMkLst>
            <pc:docMk/>
            <pc:sldMk cId="995246166" sldId="335"/>
            <ac:spMk id="3" creationId="{024E14E4-63CE-3681-C8F4-11985987AC5F}"/>
          </ac:spMkLst>
        </pc:spChg>
        <pc:spChg chg="del mod">
          <ac:chgData name="Jasper Zhang" userId="f8545dbb-383c-4001-a0ca-3db7bdf386d9" providerId="ADAL" clId="{28C73E79-994A-EC45-A584-5F9B27CCFF9A}" dt="2023-04-24T13:49:02.959" v="3593" actId="478"/>
          <ac:spMkLst>
            <pc:docMk/>
            <pc:sldMk cId="995246166" sldId="335"/>
            <ac:spMk id="4" creationId="{A8878EC7-1E5C-DAE3-2FEB-725118E7B047}"/>
          </ac:spMkLst>
        </pc:spChg>
        <pc:spChg chg="del">
          <ac:chgData name="Jasper Zhang" userId="f8545dbb-383c-4001-a0ca-3db7bdf386d9" providerId="ADAL" clId="{28C73E79-994A-EC45-A584-5F9B27CCFF9A}" dt="2023-04-24T13:48:34.145" v="3586" actId="478"/>
          <ac:spMkLst>
            <pc:docMk/>
            <pc:sldMk cId="995246166" sldId="335"/>
            <ac:spMk id="7" creationId="{D24B47C5-09E2-EC68-6C58-2AFDD9415E3B}"/>
          </ac:spMkLst>
        </pc:spChg>
        <pc:spChg chg="add">
          <ac:chgData name="Jasper Zhang" userId="f8545dbb-383c-4001-a0ca-3db7bdf386d9" providerId="ADAL" clId="{28C73E79-994A-EC45-A584-5F9B27CCFF9A}" dt="2023-04-24T13:50:31.892" v="3618" actId="26606"/>
          <ac:spMkLst>
            <pc:docMk/>
            <pc:sldMk cId="995246166" sldId="335"/>
            <ac:spMk id="10" creationId="{45D37F4E-DDB4-456B-97E0-9937730A039F}"/>
          </ac:spMkLst>
        </pc:spChg>
        <pc:spChg chg="add">
          <ac:chgData name="Jasper Zhang" userId="f8545dbb-383c-4001-a0ca-3db7bdf386d9" providerId="ADAL" clId="{28C73E79-994A-EC45-A584-5F9B27CCFF9A}" dt="2023-04-24T13:50:31.892" v="3618" actId="26606"/>
          <ac:spMkLst>
            <pc:docMk/>
            <pc:sldMk cId="995246166" sldId="335"/>
            <ac:spMk id="12" creationId="{B2DD41CD-8F47-4F56-AD12-4E2FF7696987}"/>
          </ac:spMkLst>
        </pc:spChg>
        <pc:picChg chg="add del mod">
          <ac:chgData name="Jasper Zhang" userId="f8545dbb-383c-4001-a0ca-3db7bdf386d9" providerId="ADAL" clId="{28C73E79-994A-EC45-A584-5F9B27CCFF9A}" dt="2023-04-24T13:50:34.946" v="3620" actId="478"/>
          <ac:picMkLst>
            <pc:docMk/>
            <pc:sldMk cId="995246166" sldId="335"/>
            <ac:picMk id="5" creationId="{A68F1C28-70A2-CA07-2A6C-32424301882C}"/>
          </ac:picMkLst>
        </pc:picChg>
        <pc:picChg chg="del">
          <ac:chgData name="Jasper Zhang" userId="f8545dbb-383c-4001-a0ca-3db7bdf386d9" providerId="ADAL" clId="{28C73E79-994A-EC45-A584-5F9B27CCFF9A}" dt="2023-04-24T13:48:34.145" v="3586" actId="478"/>
          <ac:picMkLst>
            <pc:docMk/>
            <pc:sldMk cId="995246166" sldId="335"/>
            <ac:picMk id="6" creationId="{CDBA137D-0901-4A71-FF2E-F28F1AFF85D9}"/>
          </ac:picMkLst>
        </pc:picChg>
        <pc:picChg chg="add del mod">
          <ac:chgData name="Jasper Zhang" userId="f8545dbb-383c-4001-a0ca-3db7bdf386d9" providerId="ADAL" clId="{28C73E79-994A-EC45-A584-5F9B27CCFF9A}" dt="2023-04-24T13:50:38.240" v="3623" actId="478"/>
          <ac:picMkLst>
            <pc:docMk/>
            <pc:sldMk cId="995246166" sldId="335"/>
            <ac:picMk id="8" creationId="{44CD8C8B-0067-1169-78EA-4BC24B75C761}"/>
          </ac:picMkLst>
        </pc:picChg>
        <pc:picChg chg="add mod">
          <ac:chgData name="Jasper Zhang" userId="f8545dbb-383c-4001-a0ca-3db7bdf386d9" providerId="ADAL" clId="{28C73E79-994A-EC45-A584-5F9B27CCFF9A}" dt="2023-04-24T13:50:57.114" v="3633" actId="1076"/>
          <ac:picMkLst>
            <pc:docMk/>
            <pc:sldMk cId="995246166" sldId="335"/>
            <ac:picMk id="11" creationId="{18953829-D120-A08B-F731-2933DDE1218F}"/>
          </ac:picMkLst>
        </pc:picChg>
        <pc:picChg chg="add mod">
          <ac:chgData name="Jasper Zhang" userId="f8545dbb-383c-4001-a0ca-3db7bdf386d9" providerId="ADAL" clId="{28C73E79-994A-EC45-A584-5F9B27CCFF9A}" dt="2023-04-24T13:51:01.796" v="3635" actId="14100"/>
          <ac:picMkLst>
            <pc:docMk/>
            <pc:sldMk cId="995246166" sldId="335"/>
            <ac:picMk id="14" creationId="{5190155E-91A9-1DA1-54C3-B4835FB3A0EF}"/>
          </ac:picMkLst>
        </pc:picChg>
      </pc:sldChg>
      <pc:sldChg chg="addSp delSp modSp add mod setBg modNotesTx">
        <pc:chgData name="Jasper Zhang" userId="f8545dbb-383c-4001-a0ca-3db7bdf386d9" providerId="ADAL" clId="{28C73E79-994A-EC45-A584-5F9B27CCFF9A}" dt="2023-04-24T13:56:31.643" v="3724" actId="20577"/>
        <pc:sldMkLst>
          <pc:docMk/>
          <pc:sldMk cId="795696525" sldId="336"/>
        </pc:sldMkLst>
        <pc:spChg chg="mod">
          <ac:chgData name="Jasper Zhang" userId="f8545dbb-383c-4001-a0ca-3db7bdf386d9" providerId="ADAL" clId="{28C73E79-994A-EC45-A584-5F9B27CCFF9A}" dt="2023-04-24T13:56:31.643" v="3724" actId="20577"/>
          <ac:spMkLst>
            <pc:docMk/>
            <pc:sldMk cId="795696525" sldId="336"/>
            <ac:spMk id="2" creationId="{A54729BD-794E-9C1A-4C38-D0CC2A9FD21D}"/>
          </ac:spMkLst>
        </pc:spChg>
        <pc:spChg chg="del mod ord">
          <ac:chgData name="Jasper Zhang" userId="f8545dbb-383c-4001-a0ca-3db7bdf386d9" providerId="ADAL" clId="{28C73E79-994A-EC45-A584-5F9B27CCFF9A}" dt="2023-04-24T13:51:09.975" v="3636" actId="478"/>
          <ac:spMkLst>
            <pc:docMk/>
            <pc:sldMk cId="795696525" sldId="336"/>
            <ac:spMk id="3" creationId="{024E14E4-63CE-3681-C8F4-11985987AC5F}"/>
          </ac:spMkLst>
        </pc:spChg>
        <pc:spChg chg="add del">
          <ac:chgData name="Jasper Zhang" userId="f8545dbb-383c-4001-a0ca-3db7bdf386d9" providerId="ADAL" clId="{28C73E79-994A-EC45-A584-5F9B27CCFF9A}" dt="2023-04-24T13:50:00.140" v="3608" actId="26606"/>
          <ac:spMkLst>
            <pc:docMk/>
            <pc:sldMk cId="795696525" sldId="336"/>
            <ac:spMk id="7" creationId="{32AEEBC8-9D30-42EF-95F2-386C2653FBF0}"/>
          </ac:spMkLst>
        </pc:spChg>
        <pc:spChg chg="add del">
          <ac:chgData name="Jasper Zhang" userId="f8545dbb-383c-4001-a0ca-3db7bdf386d9" providerId="ADAL" clId="{28C73E79-994A-EC45-A584-5F9B27CCFF9A}" dt="2023-04-24T13:50:00.140" v="3608" actId="26606"/>
          <ac:spMkLst>
            <pc:docMk/>
            <pc:sldMk cId="795696525" sldId="336"/>
            <ac:spMk id="8" creationId="{2E92FA66-67D7-4CB4-94D3-E643A9AD4757}"/>
          </ac:spMkLst>
        </pc:spChg>
        <pc:spChg chg="add del mod">
          <ac:chgData name="Jasper Zhang" userId="f8545dbb-383c-4001-a0ca-3db7bdf386d9" providerId="ADAL" clId="{28C73E79-994A-EC45-A584-5F9B27CCFF9A}" dt="2023-04-24T13:51:25.701" v="3639"/>
          <ac:spMkLst>
            <pc:docMk/>
            <pc:sldMk cId="795696525" sldId="336"/>
            <ac:spMk id="9" creationId="{3F51DE5D-816F-B80B-179C-5B5BB2806289}"/>
          </ac:spMkLst>
        </pc:spChg>
        <pc:spChg chg="add del">
          <ac:chgData name="Jasper Zhang" userId="f8545dbb-383c-4001-a0ca-3db7bdf386d9" providerId="ADAL" clId="{28C73E79-994A-EC45-A584-5F9B27CCFF9A}" dt="2023-04-24T13:49:57.371" v="3604" actId="26606"/>
          <ac:spMkLst>
            <pc:docMk/>
            <pc:sldMk cId="795696525" sldId="336"/>
            <ac:spMk id="10" creationId="{32AEEBC8-9D30-42EF-95F2-386C2653FBF0}"/>
          </ac:spMkLst>
        </pc:spChg>
        <pc:spChg chg="add del">
          <ac:chgData name="Jasper Zhang" userId="f8545dbb-383c-4001-a0ca-3db7bdf386d9" providerId="ADAL" clId="{28C73E79-994A-EC45-A584-5F9B27CCFF9A}" dt="2023-04-24T13:50:00.996" v="3610" actId="26606"/>
          <ac:spMkLst>
            <pc:docMk/>
            <pc:sldMk cId="795696525" sldId="336"/>
            <ac:spMk id="11" creationId="{743AA782-23D1-4521-8CAD-47662984AA08}"/>
          </ac:spMkLst>
        </pc:spChg>
        <pc:spChg chg="add del">
          <ac:chgData name="Jasper Zhang" userId="f8545dbb-383c-4001-a0ca-3db7bdf386d9" providerId="ADAL" clId="{28C73E79-994A-EC45-A584-5F9B27CCFF9A}" dt="2023-04-24T13:49:57.371" v="3604" actId="26606"/>
          <ac:spMkLst>
            <pc:docMk/>
            <pc:sldMk cId="795696525" sldId="336"/>
            <ac:spMk id="12" creationId="{2E92FA66-67D7-4CB4-94D3-E643A9AD4757}"/>
          </ac:spMkLst>
        </pc:spChg>
        <pc:spChg chg="add del">
          <ac:chgData name="Jasper Zhang" userId="f8545dbb-383c-4001-a0ca-3db7bdf386d9" providerId="ADAL" clId="{28C73E79-994A-EC45-A584-5F9B27CCFF9A}" dt="2023-04-24T13:50:00.996" v="3610" actId="26606"/>
          <ac:spMkLst>
            <pc:docMk/>
            <pc:sldMk cId="795696525" sldId="336"/>
            <ac:spMk id="13" creationId="{71877DBC-BB60-40F0-AC93-2ACDBAAE60CE}"/>
          </ac:spMkLst>
        </pc:spChg>
        <pc:spChg chg="add del">
          <ac:chgData name="Jasper Zhang" userId="f8545dbb-383c-4001-a0ca-3db7bdf386d9" providerId="ADAL" clId="{28C73E79-994A-EC45-A584-5F9B27CCFF9A}" dt="2023-04-24T13:51:45.459" v="3645" actId="478"/>
          <ac:spMkLst>
            <pc:docMk/>
            <pc:sldMk cId="795696525" sldId="336"/>
            <ac:spMk id="21" creationId="{1E5AC579-5EE7-A462-DA76-F159110DFE41}"/>
          </ac:spMkLst>
        </pc:spChg>
        <pc:spChg chg="add del">
          <ac:chgData name="Jasper Zhang" userId="f8545dbb-383c-4001-a0ca-3db7bdf386d9" providerId="ADAL" clId="{28C73E79-994A-EC45-A584-5F9B27CCFF9A}" dt="2023-04-24T13:51:48.387" v="3646" actId="26606"/>
          <ac:spMkLst>
            <pc:docMk/>
            <pc:sldMk cId="795696525" sldId="336"/>
            <ac:spMk id="24" creationId="{69D47016-023F-44BD-981C-50E7A10A6609}"/>
          </ac:spMkLst>
        </pc:spChg>
        <pc:spChg chg="add del">
          <ac:chgData name="Jasper Zhang" userId="f8545dbb-383c-4001-a0ca-3db7bdf386d9" providerId="ADAL" clId="{28C73E79-994A-EC45-A584-5F9B27CCFF9A}" dt="2023-04-24T13:51:48.387" v="3646" actId="26606"/>
          <ac:spMkLst>
            <pc:docMk/>
            <pc:sldMk cId="795696525" sldId="336"/>
            <ac:spMk id="26" creationId="{6D8B37B0-0682-433E-BC8D-498C04ABD9A7}"/>
          </ac:spMkLst>
        </pc:spChg>
        <pc:spChg chg="add del">
          <ac:chgData name="Jasper Zhang" userId="f8545dbb-383c-4001-a0ca-3db7bdf386d9" providerId="ADAL" clId="{28C73E79-994A-EC45-A584-5F9B27CCFF9A}" dt="2023-04-24T13:52:04.258" v="3649" actId="26606"/>
          <ac:spMkLst>
            <pc:docMk/>
            <pc:sldMk cId="795696525" sldId="336"/>
            <ac:spMk id="31" creationId="{99ED5833-B85B-4103-8A3B-CAB0308E6C15}"/>
          </ac:spMkLst>
        </pc:spChg>
        <pc:spChg chg="add">
          <ac:chgData name="Jasper Zhang" userId="f8545dbb-383c-4001-a0ca-3db7bdf386d9" providerId="ADAL" clId="{28C73E79-994A-EC45-A584-5F9B27CCFF9A}" dt="2023-04-24T13:52:04.258" v="3649" actId="26606"/>
          <ac:spMkLst>
            <pc:docMk/>
            <pc:sldMk cId="795696525" sldId="336"/>
            <ac:spMk id="36" creationId="{C4879EFC-8E62-4E00-973C-C45EE9EC676D}"/>
          </ac:spMkLst>
        </pc:spChg>
        <pc:spChg chg="add">
          <ac:chgData name="Jasper Zhang" userId="f8545dbb-383c-4001-a0ca-3db7bdf386d9" providerId="ADAL" clId="{28C73E79-994A-EC45-A584-5F9B27CCFF9A}" dt="2023-04-24T13:52:04.258" v="3649" actId="26606"/>
          <ac:spMkLst>
            <pc:docMk/>
            <pc:sldMk cId="795696525" sldId="336"/>
            <ac:spMk id="38" creationId="{D6A9C53F-5F90-40A5-8C85-5412D39C8C68}"/>
          </ac:spMkLst>
        </pc:spChg>
        <pc:picChg chg="add del mod">
          <ac:chgData name="Jasper Zhang" userId="f8545dbb-383c-4001-a0ca-3db7bdf386d9" providerId="ADAL" clId="{28C73E79-994A-EC45-A584-5F9B27CCFF9A}" dt="2023-04-24T13:51:11.193" v="3638" actId="478"/>
          <ac:picMkLst>
            <pc:docMk/>
            <pc:sldMk cId="795696525" sldId="336"/>
            <ac:picMk id="5" creationId="{A85AB5D5-8672-DF26-D7F4-A0F5F00AC39B}"/>
          </ac:picMkLst>
        </pc:picChg>
        <pc:picChg chg="add mod">
          <ac:chgData name="Jasper Zhang" userId="f8545dbb-383c-4001-a0ca-3db7bdf386d9" providerId="ADAL" clId="{28C73E79-994A-EC45-A584-5F9B27CCFF9A}" dt="2023-04-24T13:53:02.067" v="3704" actId="14100"/>
          <ac:picMkLst>
            <pc:docMk/>
            <pc:sldMk cId="795696525" sldId="336"/>
            <ac:picMk id="15" creationId="{C6DEB448-C9C3-E5FA-716F-E0B0B47F17F1}"/>
          </ac:picMkLst>
        </pc:picChg>
        <pc:picChg chg="add mod">
          <ac:chgData name="Jasper Zhang" userId="f8545dbb-383c-4001-a0ca-3db7bdf386d9" providerId="ADAL" clId="{28C73E79-994A-EC45-A584-5F9B27CCFF9A}" dt="2023-04-24T13:53:04.625" v="3705" actId="14100"/>
          <ac:picMkLst>
            <pc:docMk/>
            <pc:sldMk cId="795696525" sldId="336"/>
            <ac:picMk id="17" creationId="{70A388A0-F877-E582-7BBB-C47B58A27053}"/>
          </ac:picMkLst>
        </pc:picChg>
      </pc:sldChg>
      <pc:sldChg chg="del">
        <pc:chgData name="Jasper Zhang" userId="f8545dbb-383c-4001-a0ca-3db7bdf386d9" providerId="ADAL" clId="{28C73E79-994A-EC45-A584-5F9B27CCFF9A}" dt="2023-04-24T23:19:56.601" v="3727" actId="2696"/>
        <pc:sldMkLst>
          <pc:docMk/>
          <pc:sldMk cId="768038032" sldId="340"/>
        </pc:sldMkLst>
      </pc:sldChg>
    </pc:docChg>
  </pc:docChgLst>
  <pc:docChgLst>
    <pc:chgData name="Jasper Zhang" userId="f8545dbb-383c-4001-a0ca-3db7bdf386d9" providerId="ADAL" clId="{D377A30A-B94C-F748-9667-1E1F4607575D}"/>
    <pc:docChg chg="undo custSel addSld delSld modSld sldOrd">
      <pc:chgData name="Jasper Zhang" userId="f8545dbb-383c-4001-a0ca-3db7bdf386d9" providerId="ADAL" clId="{D377A30A-B94C-F748-9667-1E1F4607575D}" dt="2023-04-10T13:36:19.269" v="717" actId="20577"/>
      <pc:docMkLst>
        <pc:docMk/>
      </pc:docMkLst>
      <pc:sldChg chg="modSp mod">
        <pc:chgData name="Jasper Zhang" userId="f8545dbb-383c-4001-a0ca-3db7bdf386d9" providerId="ADAL" clId="{D377A30A-B94C-F748-9667-1E1F4607575D}" dt="2023-04-10T02:31:25.551" v="63" actId="20577"/>
        <pc:sldMkLst>
          <pc:docMk/>
          <pc:sldMk cId="2576793462" sldId="256"/>
        </pc:sldMkLst>
        <pc:spChg chg="mod">
          <ac:chgData name="Jasper Zhang" userId="f8545dbb-383c-4001-a0ca-3db7bdf386d9" providerId="ADAL" clId="{D377A30A-B94C-F748-9667-1E1F4607575D}" dt="2023-04-10T02:30:35.891" v="0"/>
          <ac:spMkLst>
            <pc:docMk/>
            <pc:sldMk cId="2576793462" sldId="256"/>
            <ac:spMk id="2" creationId="{42210821-35FD-217C-55DE-DB767782F9CF}"/>
          </ac:spMkLst>
        </pc:spChg>
        <pc:spChg chg="mod">
          <ac:chgData name="Jasper Zhang" userId="f8545dbb-383c-4001-a0ca-3db7bdf386d9" providerId="ADAL" clId="{D377A30A-B94C-F748-9667-1E1F4607575D}" dt="2023-04-10T02:31:25.551" v="63" actId="20577"/>
          <ac:spMkLst>
            <pc:docMk/>
            <pc:sldMk cId="2576793462" sldId="256"/>
            <ac:spMk id="3" creationId="{34B286EA-419C-25E3-E233-1979C04ACD0A}"/>
          </ac:spMkLst>
        </pc:spChg>
      </pc:sldChg>
      <pc:sldChg chg="modSp del mod">
        <pc:chgData name="Jasper Zhang" userId="f8545dbb-383c-4001-a0ca-3db7bdf386d9" providerId="ADAL" clId="{D377A30A-B94C-F748-9667-1E1F4607575D}" dt="2023-04-10T04:47:30.843" v="314" actId="2696"/>
        <pc:sldMkLst>
          <pc:docMk/>
          <pc:sldMk cId="3636629811" sldId="268"/>
        </pc:sldMkLst>
        <pc:spChg chg="mod">
          <ac:chgData name="Jasper Zhang" userId="f8545dbb-383c-4001-a0ca-3db7bdf386d9" providerId="ADAL" clId="{D377A30A-B94C-F748-9667-1E1F4607575D}" dt="2023-04-10T02:31:33.852" v="72" actId="20577"/>
          <ac:spMkLst>
            <pc:docMk/>
            <pc:sldMk cId="3636629811" sldId="268"/>
            <ac:spMk id="2" creationId="{A54729BD-794E-9C1A-4C38-D0CC2A9FD21D}"/>
          </ac:spMkLst>
        </pc:spChg>
        <pc:spChg chg="mod">
          <ac:chgData name="Jasper Zhang" userId="f8545dbb-383c-4001-a0ca-3db7bdf386d9" providerId="ADAL" clId="{D377A30A-B94C-F748-9667-1E1F4607575D}" dt="2023-04-10T04:34:47.288" v="73" actId="20577"/>
          <ac:spMkLst>
            <pc:docMk/>
            <pc:sldMk cId="3636629811" sldId="268"/>
            <ac:spMk id="3" creationId="{024E14E4-63CE-3681-C8F4-11985987AC5F}"/>
          </ac:spMkLst>
        </pc:spChg>
      </pc:sldChg>
      <pc:sldChg chg="modSp mod">
        <pc:chgData name="Jasper Zhang" userId="f8545dbb-383c-4001-a0ca-3db7bdf386d9" providerId="ADAL" clId="{D377A30A-B94C-F748-9667-1E1F4607575D}" dt="2023-04-10T04:40:04.390" v="185"/>
        <pc:sldMkLst>
          <pc:docMk/>
          <pc:sldMk cId="2483480136" sldId="272"/>
        </pc:sldMkLst>
        <pc:spChg chg="mod">
          <ac:chgData name="Jasper Zhang" userId="f8545dbb-383c-4001-a0ca-3db7bdf386d9" providerId="ADAL" clId="{D377A30A-B94C-F748-9667-1E1F4607575D}" dt="2023-04-10T04:40:00.226" v="184"/>
          <ac:spMkLst>
            <pc:docMk/>
            <pc:sldMk cId="2483480136" sldId="272"/>
            <ac:spMk id="2" creationId="{A54729BD-794E-9C1A-4C38-D0CC2A9FD21D}"/>
          </ac:spMkLst>
        </pc:spChg>
        <pc:spChg chg="mod">
          <ac:chgData name="Jasper Zhang" userId="f8545dbb-383c-4001-a0ca-3db7bdf386d9" providerId="ADAL" clId="{D377A30A-B94C-F748-9667-1E1F4607575D}" dt="2023-04-10T04:40:04.390" v="185"/>
          <ac:spMkLst>
            <pc:docMk/>
            <pc:sldMk cId="2483480136" sldId="272"/>
            <ac:spMk id="3" creationId="{024E14E4-63CE-3681-C8F4-11985987AC5F}"/>
          </ac:spMkLst>
        </pc:spChg>
      </pc:sldChg>
      <pc:sldChg chg="delSp modSp mod modNotesTx">
        <pc:chgData name="Jasper Zhang" userId="f8545dbb-383c-4001-a0ca-3db7bdf386d9" providerId="ADAL" clId="{D377A30A-B94C-F748-9667-1E1F4607575D}" dt="2023-04-10T13:27:11.549" v="713" actId="20577"/>
        <pc:sldMkLst>
          <pc:docMk/>
          <pc:sldMk cId="2940998240" sldId="275"/>
        </pc:sldMkLst>
        <pc:spChg chg="mod">
          <ac:chgData name="Jasper Zhang" userId="f8545dbb-383c-4001-a0ca-3db7bdf386d9" providerId="ADAL" clId="{D377A30A-B94C-F748-9667-1E1F4607575D}" dt="2023-04-10T04:40:55.326" v="212"/>
          <ac:spMkLst>
            <pc:docMk/>
            <pc:sldMk cId="2940998240" sldId="275"/>
            <ac:spMk id="2" creationId="{A54729BD-794E-9C1A-4C38-D0CC2A9FD21D}"/>
          </ac:spMkLst>
        </pc:spChg>
        <pc:spChg chg="mod">
          <ac:chgData name="Jasper Zhang" userId="f8545dbb-383c-4001-a0ca-3db7bdf386d9" providerId="ADAL" clId="{D377A30A-B94C-F748-9667-1E1F4607575D}" dt="2023-04-10T04:41:06.881" v="217" actId="20577"/>
          <ac:spMkLst>
            <pc:docMk/>
            <pc:sldMk cId="2940998240" sldId="275"/>
            <ac:spMk id="3" creationId="{024E14E4-63CE-3681-C8F4-11985987AC5F}"/>
          </ac:spMkLst>
        </pc:spChg>
        <pc:picChg chg="del">
          <ac:chgData name="Jasper Zhang" userId="f8545dbb-383c-4001-a0ca-3db7bdf386d9" providerId="ADAL" clId="{D377A30A-B94C-F748-9667-1E1F4607575D}" dt="2023-04-10T04:41:04.111" v="214" actId="478"/>
          <ac:picMkLst>
            <pc:docMk/>
            <pc:sldMk cId="2940998240" sldId="275"/>
            <ac:picMk id="5" creationId="{0C261FD4-3C72-F684-AFC1-0F399DFDA118}"/>
          </ac:picMkLst>
        </pc:picChg>
        <pc:picChg chg="del">
          <ac:chgData name="Jasper Zhang" userId="f8545dbb-383c-4001-a0ca-3db7bdf386d9" providerId="ADAL" clId="{D377A30A-B94C-F748-9667-1E1F4607575D}" dt="2023-04-10T04:41:04.606" v="215" actId="478"/>
          <ac:picMkLst>
            <pc:docMk/>
            <pc:sldMk cId="2940998240" sldId="275"/>
            <ac:picMk id="7" creationId="{50C3A23F-FBC7-4F78-A480-4ED850577DB0}"/>
          </ac:picMkLst>
        </pc:picChg>
      </pc:sldChg>
      <pc:sldChg chg="modSp mod ord modNotesTx">
        <pc:chgData name="Jasper Zhang" userId="f8545dbb-383c-4001-a0ca-3db7bdf386d9" providerId="ADAL" clId="{D377A30A-B94C-F748-9667-1E1F4607575D}" dt="2023-04-10T06:02:00.135" v="418" actId="12"/>
        <pc:sldMkLst>
          <pc:docMk/>
          <pc:sldMk cId="3384668751" sldId="289"/>
        </pc:sldMkLst>
        <pc:spChg chg="mod">
          <ac:chgData name="Jasper Zhang" userId="f8545dbb-383c-4001-a0ca-3db7bdf386d9" providerId="ADAL" clId="{D377A30A-B94C-F748-9667-1E1F4607575D}" dt="2023-04-10T04:43:22.066" v="293" actId="20577"/>
          <ac:spMkLst>
            <pc:docMk/>
            <pc:sldMk cId="3384668751" sldId="289"/>
            <ac:spMk id="2" creationId="{1BABBCCD-68F7-DA41-5574-4D318F9EC9AB}"/>
          </ac:spMkLst>
        </pc:spChg>
        <pc:spChg chg="mod">
          <ac:chgData name="Jasper Zhang" userId="f8545dbb-383c-4001-a0ca-3db7bdf386d9" providerId="ADAL" clId="{D377A30A-B94C-F748-9667-1E1F4607575D}" dt="2023-04-10T06:02:00.135" v="418" actId="12"/>
          <ac:spMkLst>
            <pc:docMk/>
            <pc:sldMk cId="3384668751" sldId="289"/>
            <ac:spMk id="3" creationId="{54B4E9D5-4E9E-16D3-479F-FD5EBF4A4870}"/>
          </ac:spMkLst>
        </pc:spChg>
      </pc:sldChg>
      <pc:sldChg chg="del">
        <pc:chgData name="Jasper Zhang" userId="f8545dbb-383c-4001-a0ca-3db7bdf386d9" providerId="ADAL" clId="{D377A30A-B94C-F748-9667-1E1F4607575D}" dt="2023-04-10T04:47:24.726" v="313" actId="2696"/>
        <pc:sldMkLst>
          <pc:docMk/>
          <pc:sldMk cId="284867810" sldId="291"/>
        </pc:sldMkLst>
      </pc:sldChg>
      <pc:sldChg chg="modSp mod">
        <pc:chgData name="Jasper Zhang" userId="f8545dbb-383c-4001-a0ca-3db7bdf386d9" providerId="ADAL" clId="{D377A30A-B94C-F748-9667-1E1F4607575D}" dt="2023-04-10T04:41:35.826" v="226" actId="27636"/>
        <pc:sldMkLst>
          <pc:docMk/>
          <pc:sldMk cId="2593373615" sldId="292"/>
        </pc:sldMkLst>
        <pc:spChg chg="mod">
          <ac:chgData name="Jasper Zhang" userId="f8545dbb-383c-4001-a0ca-3db7bdf386d9" providerId="ADAL" clId="{D377A30A-B94C-F748-9667-1E1F4607575D}" dt="2023-04-10T04:41:20.226" v="218"/>
          <ac:spMkLst>
            <pc:docMk/>
            <pc:sldMk cId="2593373615" sldId="292"/>
            <ac:spMk id="2" creationId="{A54729BD-794E-9C1A-4C38-D0CC2A9FD21D}"/>
          </ac:spMkLst>
        </pc:spChg>
        <pc:spChg chg="mod">
          <ac:chgData name="Jasper Zhang" userId="f8545dbb-383c-4001-a0ca-3db7bdf386d9" providerId="ADAL" clId="{D377A30A-B94C-F748-9667-1E1F4607575D}" dt="2023-04-10T04:41:35.826" v="226" actId="27636"/>
          <ac:spMkLst>
            <pc:docMk/>
            <pc:sldMk cId="2593373615" sldId="292"/>
            <ac:spMk id="3" creationId="{024E14E4-63CE-3681-C8F4-11985987AC5F}"/>
          </ac:spMkLst>
        </pc:spChg>
      </pc:sldChg>
      <pc:sldChg chg="del">
        <pc:chgData name="Jasper Zhang" userId="f8545dbb-383c-4001-a0ca-3db7bdf386d9" providerId="ADAL" clId="{D377A30A-B94C-F748-9667-1E1F4607575D}" dt="2023-04-10T04:47:24.726" v="313" actId="2696"/>
        <pc:sldMkLst>
          <pc:docMk/>
          <pc:sldMk cId="3817553678" sldId="293"/>
        </pc:sldMkLst>
      </pc:sldChg>
      <pc:sldChg chg="del">
        <pc:chgData name="Jasper Zhang" userId="f8545dbb-383c-4001-a0ca-3db7bdf386d9" providerId="ADAL" clId="{D377A30A-B94C-F748-9667-1E1F4607575D}" dt="2023-04-10T04:47:24.726" v="313" actId="2696"/>
        <pc:sldMkLst>
          <pc:docMk/>
          <pc:sldMk cId="1341461595" sldId="294"/>
        </pc:sldMkLst>
      </pc:sldChg>
      <pc:sldChg chg="del">
        <pc:chgData name="Jasper Zhang" userId="f8545dbb-383c-4001-a0ca-3db7bdf386d9" providerId="ADAL" clId="{D377A30A-B94C-F748-9667-1E1F4607575D}" dt="2023-04-10T04:47:24.726" v="313" actId="2696"/>
        <pc:sldMkLst>
          <pc:docMk/>
          <pc:sldMk cId="1229027491" sldId="295"/>
        </pc:sldMkLst>
      </pc:sldChg>
      <pc:sldChg chg="del">
        <pc:chgData name="Jasper Zhang" userId="f8545dbb-383c-4001-a0ca-3db7bdf386d9" providerId="ADAL" clId="{D377A30A-B94C-F748-9667-1E1F4607575D}" dt="2023-04-10T04:47:24.726" v="313" actId="2696"/>
        <pc:sldMkLst>
          <pc:docMk/>
          <pc:sldMk cId="3551682224" sldId="296"/>
        </pc:sldMkLst>
      </pc:sldChg>
      <pc:sldChg chg="del">
        <pc:chgData name="Jasper Zhang" userId="f8545dbb-383c-4001-a0ca-3db7bdf386d9" providerId="ADAL" clId="{D377A30A-B94C-F748-9667-1E1F4607575D}" dt="2023-04-10T04:47:24.726" v="313" actId="2696"/>
        <pc:sldMkLst>
          <pc:docMk/>
          <pc:sldMk cId="3071157972" sldId="297"/>
        </pc:sldMkLst>
      </pc:sldChg>
      <pc:sldChg chg="del">
        <pc:chgData name="Jasper Zhang" userId="f8545dbb-383c-4001-a0ca-3db7bdf386d9" providerId="ADAL" clId="{D377A30A-B94C-F748-9667-1E1F4607575D}" dt="2023-04-10T04:47:24.726" v="313" actId="2696"/>
        <pc:sldMkLst>
          <pc:docMk/>
          <pc:sldMk cId="3797127579" sldId="298"/>
        </pc:sldMkLst>
      </pc:sldChg>
      <pc:sldChg chg="del">
        <pc:chgData name="Jasper Zhang" userId="f8545dbb-383c-4001-a0ca-3db7bdf386d9" providerId="ADAL" clId="{D377A30A-B94C-F748-9667-1E1F4607575D}" dt="2023-04-10T04:47:24.726" v="313" actId="2696"/>
        <pc:sldMkLst>
          <pc:docMk/>
          <pc:sldMk cId="1860460524" sldId="299"/>
        </pc:sldMkLst>
      </pc:sldChg>
      <pc:sldChg chg="del">
        <pc:chgData name="Jasper Zhang" userId="f8545dbb-383c-4001-a0ca-3db7bdf386d9" providerId="ADAL" clId="{D377A30A-B94C-F748-9667-1E1F4607575D}" dt="2023-04-10T04:47:24.726" v="313" actId="2696"/>
        <pc:sldMkLst>
          <pc:docMk/>
          <pc:sldMk cId="1968997681" sldId="301"/>
        </pc:sldMkLst>
      </pc:sldChg>
      <pc:sldChg chg="del">
        <pc:chgData name="Jasper Zhang" userId="f8545dbb-383c-4001-a0ca-3db7bdf386d9" providerId="ADAL" clId="{D377A30A-B94C-F748-9667-1E1F4607575D}" dt="2023-04-10T04:47:24.726" v="313" actId="2696"/>
        <pc:sldMkLst>
          <pc:docMk/>
          <pc:sldMk cId="3311767874" sldId="302"/>
        </pc:sldMkLst>
      </pc:sldChg>
      <pc:sldChg chg="modSp add mod">
        <pc:chgData name="Jasper Zhang" userId="f8545dbb-383c-4001-a0ca-3db7bdf386d9" providerId="ADAL" clId="{D377A30A-B94C-F748-9667-1E1F4607575D}" dt="2023-04-10T04:36:32.814" v="96"/>
        <pc:sldMkLst>
          <pc:docMk/>
          <pc:sldMk cId="3484433375" sldId="303"/>
        </pc:sldMkLst>
        <pc:spChg chg="mod">
          <ac:chgData name="Jasper Zhang" userId="f8545dbb-383c-4001-a0ca-3db7bdf386d9" providerId="ADAL" clId="{D377A30A-B94C-F748-9667-1E1F4607575D}" dt="2023-04-10T04:35:52.016" v="95" actId="20577"/>
          <ac:spMkLst>
            <pc:docMk/>
            <pc:sldMk cId="3484433375" sldId="303"/>
            <ac:spMk id="2" creationId="{A54729BD-794E-9C1A-4C38-D0CC2A9FD21D}"/>
          </ac:spMkLst>
        </pc:spChg>
        <pc:spChg chg="mod">
          <ac:chgData name="Jasper Zhang" userId="f8545dbb-383c-4001-a0ca-3db7bdf386d9" providerId="ADAL" clId="{D377A30A-B94C-F748-9667-1E1F4607575D}" dt="2023-04-10T04:36:32.814" v="96"/>
          <ac:spMkLst>
            <pc:docMk/>
            <pc:sldMk cId="3484433375" sldId="303"/>
            <ac:spMk id="3" creationId="{024E14E4-63CE-3681-C8F4-11985987AC5F}"/>
          </ac:spMkLst>
        </pc:spChg>
      </pc:sldChg>
      <pc:sldChg chg="modSp add mod">
        <pc:chgData name="Jasper Zhang" userId="f8545dbb-383c-4001-a0ca-3db7bdf386d9" providerId="ADAL" clId="{D377A30A-B94C-F748-9667-1E1F4607575D}" dt="2023-04-10T04:36:48.643" v="114"/>
        <pc:sldMkLst>
          <pc:docMk/>
          <pc:sldMk cId="1938853477" sldId="304"/>
        </pc:sldMkLst>
        <pc:spChg chg="mod">
          <ac:chgData name="Jasper Zhang" userId="f8545dbb-383c-4001-a0ca-3db7bdf386d9" providerId="ADAL" clId="{D377A30A-B94C-F748-9667-1E1F4607575D}" dt="2023-04-10T04:36:44.619" v="113" actId="20577"/>
          <ac:spMkLst>
            <pc:docMk/>
            <pc:sldMk cId="1938853477" sldId="304"/>
            <ac:spMk id="2" creationId="{A54729BD-794E-9C1A-4C38-D0CC2A9FD21D}"/>
          </ac:spMkLst>
        </pc:spChg>
        <pc:spChg chg="mod">
          <ac:chgData name="Jasper Zhang" userId="f8545dbb-383c-4001-a0ca-3db7bdf386d9" providerId="ADAL" clId="{D377A30A-B94C-F748-9667-1E1F4607575D}" dt="2023-04-10T04:36:48.643" v="114"/>
          <ac:spMkLst>
            <pc:docMk/>
            <pc:sldMk cId="1938853477" sldId="304"/>
            <ac:spMk id="3" creationId="{024E14E4-63CE-3681-C8F4-11985987AC5F}"/>
          </ac:spMkLst>
        </pc:spChg>
      </pc:sldChg>
      <pc:sldChg chg="addSp delSp modSp add mod modNotesTx">
        <pc:chgData name="Jasper Zhang" userId="f8545dbb-383c-4001-a0ca-3db7bdf386d9" providerId="ADAL" clId="{D377A30A-B94C-F748-9667-1E1F4607575D}" dt="2023-04-10T13:36:19.269" v="717" actId="20577"/>
        <pc:sldMkLst>
          <pc:docMk/>
          <pc:sldMk cId="2601614219" sldId="305"/>
        </pc:sldMkLst>
        <pc:spChg chg="mod">
          <ac:chgData name="Jasper Zhang" userId="f8545dbb-383c-4001-a0ca-3db7bdf386d9" providerId="ADAL" clId="{D377A30A-B94C-F748-9667-1E1F4607575D}" dt="2023-04-10T04:36:57.609" v="115"/>
          <ac:spMkLst>
            <pc:docMk/>
            <pc:sldMk cId="2601614219" sldId="305"/>
            <ac:spMk id="2" creationId="{A54729BD-794E-9C1A-4C38-D0CC2A9FD21D}"/>
          </ac:spMkLst>
        </pc:spChg>
        <pc:spChg chg="mod">
          <ac:chgData name="Jasper Zhang" userId="f8545dbb-383c-4001-a0ca-3db7bdf386d9" providerId="ADAL" clId="{D377A30A-B94C-F748-9667-1E1F4607575D}" dt="2023-04-10T06:01:48.079" v="417" actId="20577"/>
          <ac:spMkLst>
            <pc:docMk/>
            <pc:sldMk cId="2601614219" sldId="305"/>
            <ac:spMk id="3" creationId="{024E14E4-63CE-3681-C8F4-11985987AC5F}"/>
          </ac:spMkLst>
        </pc:spChg>
        <pc:picChg chg="add del mod">
          <ac:chgData name="Jasper Zhang" userId="f8545dbb-383c-4001-a0ca-3db7bdf386d9" providerId="ADAL" clId="{D377A30A-B94C-F748-9667-1E1F4607575D}" dt="2023-04-10T04:39:22.297" v="171" actId="478"/>
          <ac:picMkLst>
            <pc:docMk/>
            <pc:sldMk cId="2601614219" sldId="305"/>
            <ac:picMk id="5" creationId="{507D0AB0-2226-12FE-31E5-55FBBC8A557E}"/>
          </ac:picMkLst>
        </pc:picChg>
        <pc:picChg chg="add del mod">
          <ac:chgData name="Jasper Zhang" userId="f8545dbb-383c-4001-a0ca-3db7bdf386d9" providerId="ADAL" clId="{D377A30A-B94C-F748-9667-1E1F4607575D}" dt="2023-04-10T04:38:09.874" v="132" actId="478"/>
          <ac:picMkLst>
            <pc:docMk/>
            <pc:sldMk cId="2601614219" sldId="305"/>
            <ac:picMk id="7" creationId="{B5962B71-AEA4-7CDD-F2AB-B344836A5ADE}"/>
          </ac:picMkLst>
        </pc:picChg>
        <pc:picChg chg="add del mod">
          <ac:chgData name="Jasper Zhang" userId="f8545dbb-383c-4001-a0ca-3db7bdf386d9" providerId="ADAL" clId="{D377A30A-B94C-F748-9667-1E1F4607575D}" dt="2023-04-10T04:39:21.872" v="170" actId="478"/>
          <ac:picMkLst>
            <pc:docMk/>
            <pc:sldMk cId="2601614219" sldId="305"/>
            <ac:picMk id="9" creationId="{336018D0-54C3-1B25-D9D5-B0AC5468210B}"/>
          </ac:picMkLst>
        </pc:picChg>
      </pc:sldChg>
      <pc:sldChg chg="addSp delSp modSp add mod">
        <pc:chgData name="Jasper Zhang" userId="f8545dbb-383c-4001-a0ca-3db7bdf386d9" providerId="ADAL" clId="{D377A30A-B94C-F748-9667-1E1F4607575D}" dt="2023-04-10T04:39:54.313" v="183" actId="22"/>
        <pc:sldMkLst>
          <pc:docMk/>
          <pc:sldMk cId="3590853551" sldId="306"/>
        </pc:sldMkLst>
        <pc:spChg chg="mod">
          <ac:chgData name="Jasper Zhang" userId="f8545dbb-383c-4001-a0ca-3db7bdf386d9" providerId="ADAL" clId="{D377A30A-B94C-F748-9667-1E1F4607575D}" dt="2023-04-10T04:39:03.730" v="161" actId="20577"/>
          <ac:spMkLst>
            <pc:docMk/>
            <pc:sldMk cId="3590853551" sldId="306"/>
            <ac:spMk id="2" creationId="{A54729BD-794E-9C1A-4C38-D0CC2A9FD21D}"/>
          </ac:spMkLst>
        </pc:spChg>
        <pc:spChg chg="del mod">
          <ac:chgData name="Jasper Zhang" userId="f8545dbb-383c-4001-a0ca-3db7bdf386d9" providerId="ADAL" clId="{D377A30A-B94C-F748-9667-1E1F4607575D}" dt="2023-04-10T04:39:11.024" v="163" actId="478"/>
          <ac:spMkLst>
            <pc:docMk/>
            <pc:sldMk cId="3590853551" sldId="306"/>
            <ac:spMk id="3" creationId="{024E14E4-63CE-3681-C8F4-11985987AC5F}"/>
          </ac:spMkLst>
        </pc:spChg>
        <pc:spChg chg="add del">
          <ac:chgData name="Jasper Zhang" userId="f8545dbb-383c-4001-a0ca-3db7bdf386d9" providerId="ADAL" clId="{D377A30A-B94C-F748-9667-1E1F4607575D}" dt="2023-04-10T04:39:54.313" v="183" actId="22"/>
          <ac:spMkLst>
            <pc:docMk/>
            <pc:sldMk cId="3590853551" sldId="306"/>
            <ac:spMk id="6" creationId="{64C50C15-3D65-2A19-48B3-513CDC003FFE}"/>
          </ac:spMkLst>
        </pc:spChg>
        <pc:picChg chg="mod">
          <ac:chgData name="Jasper Zhang" userId="f8545dbb-383c-4001-a0ca-3db7bdf386d9" providerId="ADAL" clId="{D377A30A-B94C-F748-9667-1E1F4607575D}" dt="2023-04-10T04:39:14.525" v="165" actId="14100"/>
          <ac:picMkLst>
            <pc:docMk/>
            <pc:sldMk cId="3590853551" sldId="306"/>
            <ac:picMk id="5" creationId="{507D0AB0-2226-12FE-31E5-55FBBC8A557E}"/>
          </ac:picMkLst>
        </pc:picChg>
        <pc:picChg chg="mod">
          <ac:chgData name="Jasper Zhang" userId="f8545dbb-383c-4001-a0ca-3db7bdf386d9" providerId="ADAL" clId="{D377A30A-B94C-F748-9667-1E1F4607575D}" dt="2023-04-10T04:39:19.386" v="168" actId="1076"/>
          <ac:picMkLst>
            <pc:docMk/>
            <pc:sldMk cId="3590853551" sldId="306"/>
            <ac:picMk id="9" creationId="{336018D0-54C3-1B25-D9D5-B0AC5468210B}"/>
          </ac:picMkLst>
        </pc:picChg>
      </pc:sldChg>
      <pc:sldChg chg="addSp delSp modSp add mod">
        <pc:chgData name="Jasper Zhang" userId="f8545dbb-383c-4001-a0ca-3db7bdf386d9" providerId="ADAL" clId="{D377A30A-B94C-F748-9667-1E1F4607575D}" dt="2023-04-10T04:40:34.998" v="211" actId="1076"/>
        <pc:sldMkLst>
          <pc:docMk/>
          <pc:sldMk cId="1149452249" sldId="307"/>
        </pc:sldMkLst>
        <pc:spChg chg="mod">
          <ac:chgData name="Jasper Zhang" userId="f8545dbb-383c-4001-a0ca-3db7bdf386d9" providerId="ADAL" clId="{D377A30A-B94C-F748-9667-1E1F4607575D}" dt="2023-04-10T04:40:15.885" v="205" actId="20577"/>
          <ac:spMkLst>
            <pc:docMk/>
            <pc:sldMk cId="1149452249" sldId="307"/>
            <ac:spMk id="2" creationId="{A54729BD-794E-9C1A-4C38-D0CC2A9FD21D}"/>
          </ac:spMkLst>
        </pc:spChg>
        <pc:spChg chg="del">
          <ac:chgData name="Jasper Zhang" userId="f8545dbb-383c-4001-a0ca-3db7bdf386d9" providerId="ADAL" clId="{D377A30A-B94C-F748-9667-1E1F4607575D}" dt="2023-04-10T04:40:18.521" v="206" actId="478"/>
          <ac:spMkLst>
            <pc:docMk/>
            <pc:sldMk cId="1149452249" sldId="307"/>
            <ac:spMk id="3" creationId="{024E14E4-63CE-3681-C8F4-11985987AC5F}"/>
          </ac:spMkLst>
        </pc:spChg>
        <pc:spChg chg="add del mod">
          <ac:chgData name="Jasper Zhang" userId="f8545dbb-383c-4001-a0ca-3db7bdf386d9" providerId="ADAL" clId="{D377A30A-B94C-F748-9667-1E1F4607575D}" dt="2023-04-10T04:40:30.592" v="207"/>
          <ac:spMkLst>
            <pc:docMk/>
            <pc:sldMk cId="1149452249" sldId="307"/>
            <ac:spMk id="5" creationId="{B70A54CD-0511-3857-C830-D91E3ED41C8F}"/>
          </ac:spMkLst>
        </pc:spChg>
        <pc:picChg chg="add mod">
          <ac:chgData name="Jasper Zhang" userId="f8545dbb-383c-4001-a0ca-3db7bdf386d9" providerId="ADAL" clId="{D377A30A-B94C-F748-9667-1E1F4607575D}" dt="2023-04-10T04:40:34.998" v="211" actId="1076"/>
          <ac:picMkLst>
            <pc:docMk/>
            <pc:sldMk cId="1149452249" sldId="307"/>
            <ac:picMk id="7" creationId="{912FD97B-24E6-14C9-F797-CA340B4B57C7}"/>
          </ac:picMkLst>
        </pc:picChg>
      </pc:sldChg>
      <pc:sldChg chg="addSp delSp modSp add mod">
        <pc:chgData name="Jasper Zhang" userId="f8545dbb-383c-4001-a0ca-3db7bdf386d9" providerId="ADAL" clId="{D377A30A-B94C-F748-9667-1E1F4607575D}" dt="2023-04-10T05:59:18.169" v="317" actId="962"/>
        <pc:sldMkLst>
          <pc:docMk/>
          <pc:sldMk cId="1591910778" sldId="308"/>
        </pc:sldMkLst>
        <pc:spChg chg="mod">
          <ac:chgData name="Jasper Zhang" userId="f8545dbb-383c-4001-a0ca-3db7bdf386d9" providerId="ADAL" clId="{D377A30A-B94C-F748-9667-1E1F4607575D}" dt="2023-04-10T04:42:10.931" v="277" actId="20577"/>
          <ac:spMkLst>
            <pc:docMk/>
            <pc:sldMk cId="1591910778" sldId="308"/>
            <ac:spMk id="2" creationId="{A54729BD-794E-9C1A-4C38-D0CC2A9FD21D}"/>
          </ac:spMkLst>
        </pc:spChg>
        <pc:spChg chg="del mod">
          <ac:chgData name="Jasper Zhang" userId="f8545dbb-383c-4001-a0ca-3db7bdf386d9" providerId="ADAL" clId="{D377A30A-B94C-F748-9667-1E1F4607575D}" dt="2023-04-10T05:59:16.439" v="315"/>
          <ac:spMkLst>
            <pc:docMk/>
            <pc:sldMk cId="1591910778" sldId="308"/>
            <ac:spMk id="3" creationId="{024E14E4-63CE-3681-C8F4-11985987AC5F}"/>
          </ac:spMkLst>
        </pc:spChg>
        <pc:picChg chg="add mod">
          <ac:chgData name="Jasper Zhang" userId="f8545dbb-383c-4001-a0ca-3db7bdf386d9" providerId="ADAL" clId="{D377A30A-B94C-F748-9667-1E1F4607575D}" dt="2023-04-10T05:59:18.169" v="317" actId="962"/>
          <ac:picMkLst>
            <pc:docMk/>
            <pc:sldMk cId="1591910778" sldId="308"/>
            <ac:picMk id="5" creationId="{45B516E1-6834-5B80-D22A-F61469C10671}"/>
          </ac:picMkLst>
        </pc:picChg>
      </pc:sldChg>
      <pc:sldChg chg="modSp add mod">
        <pc:chgData name="Jasper Zhang" userId="f8545dbb-383c-4001-a0ca-3db7bdf386d9" providerId="ADAL" clId="{D377A30A-B94C-F748-9667-1E1F4607575D}" dt="2023-04-10T04:43:12.252" v="281" actId="27636"/>
        <pc:sldMkLst>
          <pc:docMk/>
          <pc:sldMk cId="2633984485" sldId="309"/>
        </pc:sldMkLst>
        <pc:spChg chg="mod">
          <ac:chgData name="Jasper Zhang" userId="f8545dbb-383c-4001-a0ca-3db7bdf386d9" providerId="ADAL" clId="{D377A30A-B94C-F748-9667-1E1F4607575D}" dt="2023-04-10T04:43:08.141" v="279"/>
          <ac:spMkLst>
            <pc:docMk/>
            <pc:sldMk cId="2633984485" sldId="309"/>
            <ac:spMk id="2" creationId="{A54729BD-794E-9C1A-4C38-D0CC2A9FD21D}"/>
          </ac:spMkLst>
        </pc:spChg>
        <pc:spChg chg="mod">
          <ac:chgData name="Jasper Zhang" userId="f8545dbb-383c-4001-a0ca-3db7bdf386d9" providerId="ADAL" clId="{D377A30A-B94C-F748-9667-1E1F4607575D}" dt="2023-04-10T04:43:12.252" v="281" actId="27636"/>
          <ac:spMkLst>
            <pc:docMk/>
            <pc:sldMk cId="2633984485" sldId="309"/>
            <ac:spMk id="3" creationId="{024E14E4-63CE-3681-C8F4-11985987AC5F}"/>
          </ac:spMkLst>
        </pc:spChg>
      </pc:sldChg>
      <pc:sldChg chg="addSp delSp modSp add mod">
        <pc:chgData name="Jasper Zhang" userId="f8545dbb-383c-4001-a0ca-3db7bdf386d9" providerId="ADAL" clId="{D377A30A-B94C-F748-9667-1E1F4607575D}" dt="2023-04-10T04:46:59.110" v="308" actId="1076"/>
        <pc:sldMkLst>
          <pc:docMk/>
          <pc:sldMk cId="2541189684" sldId="310"/>
        </pc:sldMkLst>
        <pc:spChg chg="del mod">
          <ac:chgData name="Jasper Zhang" userId="f8545dbb-383c-4001-a0ca-3db7bdf386d9" providerId="ADAL" clId="{D377A30A-B94C-F748-9667-1E1F4607575D}" dt="2023-04-10T04:46:32.635" v="299"/>
          <ac:spMkLst>
            <pc:docMk/>
            <pc:sldMk cId="2541189684" sldId="310"/>
            <ac:spMk id="3" creationId="{024E14E4-63CE-3681-C8F4-11985987AC5F}"/>
          </ac:spMkLst>
        </pc:spChg>
        <pc:picChg chg="add mod">
          <ac:chgData name="Jasper Zhang" userId="f8545dbb-383c-4001-a0ca-3db7bdf386d9" providerId="ADAL" clId="{D377A30A-B94C-F748-9667-1E1F4607575D}" dt="2023-04-10T04:46:35.243" v="301" actId="1076"/>
          <ac:picMkLst>
            <pc:docMk/>
            <pc:sldMk cId="2541189684" sldId="310"/>
            <ac:picMk id="5" creationId="{D326EA22-06E8-16CA-7A36-7BE7C15FAE2A}"/>
          </ac:picMkLst>
        </pc:picChg>
        <pc:picChg chg="add mod">
          <ac:chgData name="Jasper Zhang" userId="f8545dbb-383c-4001-a0ca-3db7bdf386d9" providerId="ADAL" clId="{D377A30A-B94C-F748-9667-1E1F4607575D}" dt="2023-04-10T04:46:59.110" v="308" actId="1076"/>
          <ac:picMkLst>
            <pc:docMk/>
            <pc:sldMk cId="2541189684" sldId="310"/>
            <ac:picMk id="7" creationId="{E03EF062-F678-30C7-6418-4F6B851D1E77}"/>
          </ac:picMkLst>
        </pc:picChg>
      </pc:sldChg>
      <pc:sldChg chg="modSp add mod">
        <pc:chgData name="Jasper Zhang" userId="f8545dbb-383c-4001-a0ca-3db7bdf386d9" providerId="ADAL" clId="{D377A30A-B94C-F748-9667-1E1F4607575D}" dt="2023-04-10T06:00:30.542" v="416" actId="20577"/>
        <pc:sldMkLst>
          <pc:docMk/>
          <pc:sldMk cId="491565905" sldId="311"/>
        </pc:sldMkLst>
        <pc:spChg chg="mod">
          <ac:chgData name="Jasper Zhang" userId="f8545dbb-383c-4001-a0ca-3db7bdf386d9" providerId="ADAL" clId="{D377A30A-B94C-F748-9667-1E1F4607575D}" dt="2023-04-10T05:59:53.796" v="340" actId="20577"/>
          <ac:spMkLst>
            <pc:docMk/>
            <pc:sldMk cId="491565905" sldId="311"/>
            <ac:spMk id="2" creationId="{A54729BD-794E-9C1A-4C38-D0CC2A9FD21D}"/>
          </ac:spMkLst>
        </pc:spChg>
        <pc:spChg chg="mod">
          <ac:chgData name="Jasper Zhang" userId="f8545dbb-383c-4001-a0ca-3db7bdf386d9" providerId="ADAL" clId="{D377A30A-B94C-F748-9667-1E1F4607575D}" dt="2023-04-10T06:00:30.542" v="416" actId="20577"/>
          <ac:spMkLst>
            <pc:docMk/>
            <pc:sldMk cId="491565905" sldId="311"/>
            <ac:spMk id="3" creationId="{024E14E4-63CE-3681-C8F4-11985987AC5F}"/>
          </ac:spMkLst>
        </pc:spChg>
      </pc:sldChg>
      <pc:sldChg chg="addSp delSp modSp add mod">
        <pc:chgData name="Jasper Zhang" userId="f8545dbb-383c-4001-a0ca-3db7bdf386d9" providerId="ADAL" clId="{D377A30A-B94C-F748-9667-1E1F4607575D}" dt="2023-04-10T06:04:28.825" v="429" actId="1076"/>
        <pc:sldMkLst>
          <pc:docMk/>
          <pc:sldMk cId="1497181147" sldId="312"/>
        </pc:sldMkLst>
        <pc:spChg chg="mod">
          <ac:chgData name="Jasper Zhang" userId="f8545dbb-383c-4001-a0ca-3db7bdf386d9" providerId="ADAL" clId="{D377A30A-B94C-F748-9667-1E1F4607575D}" dt="2023-04-10T06:03:51.305" v="423" actId="20577"/>
          <ac:spMkLst>
            <pc:docMk/>
            <pc:sldMk cId="1497181147" sldId="312"/>
            <ac:spMk id="2" creationId="{A54729BD-794E-9C1A-4C38-D0CC2A9FD21D}"/>
          </ac:spMkLst>
        </pc:spChg>
        <pc:spChg chg="add del mod">
          <ac:chgData name="Jasper Zhang" userId="f8545dbb-383c-4001-a0ca-3db7bdf386d9" providerId="ADAL" clId="{D377A30A-B94C-F748-9667-1E1F4607575D}" dt="2023-04-10T06:04:25.190" v="425"/>
          <ac:spMkLst>
            <pc:docMk/>
            <pc:sldMk cId="1497181147" sldId="312"/>
            <ac:spMk id="4" creationId="{4E2F6F88-B122-4313-5E3E-F97B4259D0E0}"/>
          </ac:spMkLst>
        </pc:spChg>
        <pc:picChg chg="add mod">
          <ac:chgData name="Jasper Zhang" userId="f8545dbb-383c-4001-a0ca-3db7bdf386d9" providerId="ADAL" clId="{D377A30A-B94C-F748-9667-1E1F4607575D}" dt="2023-04-10T06:04:28.825" v="429" actId="1076"/>
          <ac:picMkLst>
            <pc:docMk/>
            <pc:sldMk cId="1497181147" sldId="312"/>
            <ac:picMk id="6" creationId="{DE08CC79-7996-C4BA-5FFF-752A54D607BF}"/>
          </ac:picMkLst>
        </pc:picChg>
        <pc:picChg chg="del">
          <ac:chgData name="Jasper Zhang" userId="f8545dbb-383c-4001-a0ca-3db7bdf386d9" providerId="ADAL" clId="{D377A30A-B94C-F748-9667-1E1F4607575D}" dt="2023-04-10T06:03:53.115" v="424" actId="478"/>
          <ac:picMkLst>
            <pc:docMk/>
            <pc:sldMk cId="1497181147" sldId="312"/>
            <ac:picMk id="7" creationId="{912FD97B-24E6-14C9-F797-CA340B4B57C7}"/>
          </ac:picMkLst>
        </pc:picChg>
      </pc:sldChg>
      <pc:sldChg chg="addSp delSp modSp add del mod ord">
        <pc:chgData name="Jasper Zhang" userId="f8545dbb-383c-4001-a0ca-3db7bdf386d9" providerId="ADAL" clId="{D377A30A-B94C-F748-9667-1E1F4607575D}" dt="2023-04-10T06:05:18.481" v="457" actId="2696"/>
        <pc:sldMkLst>
          <pc:docMk/>
          <pc:sldMk cId="1209854723" sldId="313"/>
        </pc:sldMkLst>
        <pc:spChg chg="mod">
          <ac:chgData name="Jasper Zhang" userId="f8545dbb-383c-4001-a0ca-3db7bdf386d9" providerId="ADAL" clId="{D377A30A-B94C-F748-9667-1E1F4607575D}" dt="2023-04-10T06:04:53.730" v="451" actId="20577"/>
          <ac:spMkLst>
            <pc:docMk/>
            <pc:sldMk cId="1209854723" sldId="313"/>
            <ac:spMk id="2" creationId="{A54729BD-794E-9C1A-4C38-D0CC2A9FD21D}"/>
          </ac:spMkLst>
        </pc:spChg>
        <pc:spChg chg="del mod">
          <ac:chgData name="Jasper Zhang" userId="f8545dbb-383c-4001-a0ca-3db7bdf386d9" providerId="ADAL" clId="{D377A30A-B94C-F748-9667-1E1F4607575D}" dt="2023-04-10T06:05:02.812" v="453"/>
          <ac:spMkLst>
            <pc:docMk/>
            <pc:sldMk cId="1209854723" sldId="313"/>
            <ac:spMk id="3" creationId="{024E14E4-63CE-3681-C8F4-11985987AC5F}"/>
          </ac:spMkLst>
        </pc:spChg>
        <pc:picChg chg="add mod">
          <ac:chgData name="Jasper Zhang" userId="f8545dbb-383c-4001-a0ca-3db7bdf386d9" providerId="ADAL" clId="{D377A30A-B94C-F748-9667-1E1F4607575D}" dt="2023-04-10T06:05:04.365" v="455" actId="962"/>
          <ac:picMkLst>
            <pc:docMk/>
            <pc:sldMk cId="1209854723" sldId="313"/>
            <ac:picMk id="5" creationId="{B6E0F42B-4F9E-77AC-74FC-987AFC8590B8}"/>
          </ac:picMkLst>
        </pc:picChg>
      </pc:sldChg>
      <pc:sldChg chg="add">
        <pc:chgData name="Jasper Zhang" userId="f8545dbb-383c-4001-a0ca-3db7bdf386d9" providerId="ADAL" clId="{D377A30A-B94C-F748-9667-1E1F4607575D}" dt="2023-04-10T06:05:20.889" v="458"/>
        <pc:sldMkLst>
          <pc:docMk/>
          <pc:sldMk cId="2362786370" sldId="313"/>
        </pc:sldMkLst>
      </pc:sldChg>
      <pc:sldChg chg="modSp add mod">
        <pc:chgData name="Jasper Zhang" userId="f8545dbb-383c-4001-a0ca-3db7bdf386d9" providerId="ADAL" clId="{D377A30A-B94C-F748-9667-1E1F4607575D}" dt="2023-04-10T06:07:36.225" v="712" actId="20577"/>
        <pc:sldMkLst>
          <pc:docMk/>
          <pc:sldMk cId="3136301422" sldId="314"/>
        </pc:sldMkLst>
        <pc:spChg chg="mod">
          <ac:chgData name="Jasper Zhang" userId="f8545dbb-383c-4001-a0ca-3db7bdf386d9" providerId="ADAL" clId="{D377A30A-B94C-F748-9667-1E1F4607575D}" dt="2023-04-10T06:05:59.542" v="478" actId="20577"/>
          <ac:spMkLst>
            <pc:docMk/>
            <pc:sldMk cId="3136301422" sldId="314"/>
            <ac:spMk id="2" creationId="{A54729BD-794E-9C1A-4C38-D0CC2A9FD21D}"/>
          </ac:spMkLst>
        </pc:spChg>
        <pc:spChg chg="mod">
          <ac:chgData name="Jasper Zhang" userId="f8545dbb-383c-4001-a0ca-3db7bdf386d9" providerId="ADAL" clId="{D377A30A-B94C-F748-9667-1E1F4607575D}" dt="2023-04-10T06:07:36.225" v="712" actId="20577"/>
          <ac:spMkLst>
            <pc:docMk/>
            <pc:sldMk cId="3136301422" sldId="314"/>
            <ac:spMk id="3" creationId="{024E14E4-63CE-3681-C8F4-11985987AC5F}"/>
          </ac:spMkLst>
        </pc:spChg>
      </pc:sldChg>
    </pc:docChg>
  </pc:docChgLst>
  <pc:docChgLst>
    <pc:chgData name="Jasper Zhang" userId="f8545dbb-383c-4001-a0ca-3db7bdf386d9" providerId="ADAL" clId="{E925819F-9A67-DD4A-9F5D-9D8CD8983914}"/>
    <pc:docChg chg="undo custSel addSld delSld modSld sldOrd">
      <pc:chgData name="Jasper Zhang" userId="f8545dbb-383c-4001-a0ca-3db7bdf386d9" providerId="ADAL" clId="{E925819F-9A67-DD4A-9F5D-9D8CD8983914}" dt="2023-06-19T03:44:30.546" v="3142" actId="478"/>
      <pc:docMkLst>
        <pc:docMk/>
      </pc:docMkLst>
      <pc:sldChg chg="modSp mod">
        <pc:chgData name="Jasper Zhang" userId="f8545dbb-383c-4001-a0ca-3db7bdf386d9" providerId="ADAL" clId="{E925819F-9A67-DD4A-9F5D-9D8CD8983914}" dt="2023-06-16T17:47:26.403" v="3092" actId="255"/>
        <pc:sldMkLst>
          <pc:docMk/>
          <pc:sldMk cId="2576793462" sldId="256"/>
        </pc:sldMkLst>
        <pc:spChg chg="mod">
          <ac:chgData name="Jasper Zhang" userId="f8545dbb-383c-4001-a0ca-3db7bdf386d9" providerId="ADAL" clId="{E925819F-9A67-DD4A-9F5D-9D8CD8983914}" dt="2023-06-13T01:00:44.171" v="2064" actId="1076"/>
          <ac:spMkLst>
            <pc:docMk/>
            <pc:sldMk cId="2576793462" sldId="256"/>
            <ac:spMk id="2" creationId="{42210821-35FD-217C-55DE-DB767782F9CF}"/>
          </ac:spMkLst>
        </pc:spChg>
        <pc:spChg chg="mod">
          <ac:chgData name="Jasper Zhang" userId="f8545dbb-383c-4001-a0ca-3db7bdf386d9" providerId="ADAL" clId="{E925819F-9A67-DD4A-9F5D-9D8CD8983914}" dt="2023-06-16T17:47:26.403" v="3092" actId="255"/>
          <ac:spMkLst>
            <pc:docMk/>
            <pc:sldMk cId="2576793462" sldId="256"/>
            <ac:spMk id="3" creationId="{34B286EA-419C-25E3-E233-1979C04ACD0A}"/>
          </ac:spMkLst>
        </pc:spChg>
        <pc:picChg chg="mod">
          <ac:chgData name="Jasper Zhang" userId="f8545dbb-383c-4001-a0ca-3db7bdf386d9" providerId="ADAL" clId="{E925819F-9A67-DD4A-9F5D-9D8CD8983914}" dt="2023-06-13T01:00:46.018" v="2065" actId="1076"/>
          <ac:picMkLst>
            <pc:docMk/>
            <pc:sldMk cId="2576793462" sldId="256"/>
            <ac:picMk id="90" creationId="{C2DC8A8B-A709-E450-48AF-F914F95AC7E6}"/>
          </ac:picMkLst>
        </pc:picChg>
      </pc:sldChg>
      <pc:sldChg chg="del">
        <pc:chgData name="Jasper Zhang" userId="f8545dbb-383c-4001-a0ca-3db7bdf386d9" providerId="ADAL" clId="{E925819F-9A67-DD4A-9F5D-9D8CD8983914}" dt="2023-06-11T01:50:06.178" v="67" actId="2696"/>
        <pc:sldMkLst>
          <pc:docMk/>
          <pc:sldMk cId="3636629811" sldId="268"/>
        </pc:sldMkLst>
      </pc:sldChg>
      <pc:sldChg chg="delSp modSp mod">
        <pc:chgData name="Jasper Zhang" userId="f8545dbb-383c-4001-a0ca-3db7bdf386d9" providerId="ADAL" clId="{E925819F-9A67-DD4A-9F5D-9D8CD8983914}" dt="2023-06-19T03:44:30.546" v="3142" actId="478"/>
        <pc:sldMkLst>
          <pc:docMk/>
          <pc:sldMk cId="2483480136" sldId="272"/>
        </pc:sldMkLst>
        <pc:spChg chg="del mod">
          <ac:chgData name="Jasper Zhang" userId="f8545dbb-383c-4001-a0ca-3db7bdf386d9" providerId="ADAL" clId="{E925819F-9A67-DD4A-9F5D-9D8CD8983914}" dt="2023-06-19T03:44:30.546" v="3142" actId="478"/>
          <ac:spMkLst>
            <pc:docMk/>
            <pc:sldMk cId="2483480136" sldId="272"/>
            <ac:spMk id="4" creationId="{44EEFE4E-125B-9E6D-3863-66797CF89940}"/>
          </ac:spMkLst>
        </pc:spChg>
      </pc:sldChg>
      <pc:sldChg chg="del">
        <pc:chgData name="Jasper Zhang" userId="f8545dbb-383c-4001-a0ca-3db7bdf386d9" providerId="ADAL" clId="{E925819F-9A67-DD4A-9F5D-9D8CD8983914}" dt="2023-06-11T01:50:06.178" v="67" actId="2696"/>
        <pc:sldMkLst>
          <pc:docMk/>
          <pc:sldMk cId="2940998240" sldId="275"/>
        </pc:sldMkLst>
      </pc:sldChg>
      <pc:sldChg chg="del">
        <pc:chgData name="Jasper Zhang" userId="f8545dbb-383c-4001-a0ca-3db7bdf386d9" providerId="ADAL" clId="{E925819F-9A67-DD4A-9F5D-9D8CD8983914}" dt="2023-06-11T01:50:06.178" v="67" actId="2696"/>
        <pc:sldMkLst>
          <pc:docMk/>
          <pc:sldMk cId="3384668751" sldId="289"/>
        </pc:sldMkLst>
      </pc:sldChg>
      <pc:sldChg chg="del">
        <pc:chgData name="Jasper Zhang" userId="f8545dbb-383c-4001-a0ca-3db7bdf386d9" providerId="ADAL" clId="{E925819F-9A67-DD4A-9F5D-9D8CD8983914}" dt="2023-06-11T01:50:06.178" v="67" actId="2696"/>
        <pc:sldMkLst>
          <pc:docMk/>
          <pc:sldMk cId="284867810" sldId="291"/>
        </pc:sldMkLst>
      </pc:sldChg>
      <pc:sldChg chg="del">
        <pc:chgData name="Jasper Zhang" userId="f8545dbb-383c-4001-a0ca-3db7bdf386d9" providerId="ADAL" clId="{E925819F-9A67-DD4A-9F5D-9D8CD8983914}" dt="2023-06-11T01:50:06.178" v="67" actId="2696"/>
        <pc:sldMkLst>
          <pc:docMk/>
          <pc:sldMk cId="2593373615" sldId="292"/>
        </pc:sldMkLst>
      </pc:sldChg>
      <pc:sldChg chg="del">
        <pc:chgData name="Jasper Zhang" userId="f8545dbb-383c-4001-a0ca-3db7bdf386d9" providerId="ADAL" clId="{E925819F-9A67-DD4A-9F5D-9D8CD8983914}" dt="2023-06-11T01:50:06.178" v="67" actId="2696"/>
        <pc:sldMkLst>
          <pc:docMk/>
          <pc:sldMk cId="3817553678" sldId="293"/>
        </pc:sldMkLst>
      </pc:sldChg>
      <pc:sldChg chg="del">
        <pc:chgData name="Jasper Zhang" userId="f8545dbb-383c-4001-a0ca-3db7bdf386d9" providerId="ADAL" clId="{E925819F-9A67-DD4A-9F5D-9D8CD8983914}" dt="2023-06-11T01:50:06.178" v="67" actId="2696"/>
        <pc:sldMkLst>
          <pc:docMk/>
          <pc:sldMk cId="1341461595" sldId="294"/>
        </pc:sldMkLst>
      </pc:sldChg>
      <pc:sldChg chg="del">
        <pc:chgData name="Jasper Zhang" userId="f8545dbb-383c-4001-a0ca-3db7bdf386d9" providerId="ADAL" clId="{E925819F-9A67-DD4A-9F5D-9D8CD8983914}" dt="2023-06-11T01:50:06.178" v="67" actId="2696"/>
        <pc:sldMkLst>
          <pc:docMk/>
          <pc:sldMk cId="1229027491" sldId="295"/>
        </pc:sldMkLst>
      </pc:sldChg>
      <pc:sldChg chg="del">
        <pc:chgData name="Jasper Zhang" userId="f8545dbb-383c-4001-a0ca-3db7bdf386d9" providerId="ADAL" clId="{E925819F-9A67-DD4A-9F5D-9D8CD8983914}" dt="2023-06-11T01:50:06.178" v="67" actId="2696"/>
        <pc:sldMkLst>
          <pc:docMk/>
          <pc:sldMk cId="3551682224" sldId="296"/>
        </pc:sldMkLst>
      </pc:sldChg>
      <pc:sldChg chg="del">
        <pc:chgData name="Jasper Zhang" userId="f8545dbb-383c-4001-a0ca-3db7bdf386d9" providerId="ADAL" clId="{E925819F-9A67-DD4A-9F5D-9D8CD8983914}" dt="2023-06-11T01:50:06.178" v="67" actId="2696"/>
        <pc:sldMkLst>
          <pc:docMk/>
          <pc:sldMk cId="3071157972" sldId="297"/>
        </pc:sldMkLst>
      </pc:sldChg>
      <pc:sldChg chg="del">
        <pc:chgData name="Jasper Zhang" userId="f8545dbb-383c-4001-a0ca-3db7bdf386d9" providerId="ADAL" clId="{E925819F-9A67-DD4A-9F5D-9D8CD8983914}" dt="2023-06-11T01:50:06.178" v="67" actId="2696"/>
        <pc:sldMkLst>
          <pc:docMk/>
          <pc:sldMk cId="3797127579" sldId="298"/>
        </pc:sldMkLst>
      </pc:sldChg>
      <pc:sldChg chg="del">
        <pc:chgData name="Jasper Zhang" userId="f8545dbb-383c-4001-a0ca-3db7bdf386d9" providerId="ADAL" clId="{E925819F-9A67-DD4A-9F5D-9D8CD8983914}" dt="2023-06-11T01:50:06.178" v="67" actId="2696"/>
        <pc:sldMkLst>
          <pc:docMk/>
          <pc:sldMk cId="1860460524" sldId="299"/>
        </pc:sldMkLst>
      </pc:sldChg>
      <pc:sldChg chg="del">
        <pc:chgData name="Jasper Zhang" userId="f8545dbb-383c-4001-a0ca-3db7bdf386d9" providerId="ADAL" clId="{E925819F-9A67-DD4A-9F5D-9D8CD8983914}" dt="2023-06-11T01:50:06.178" v="67" actId="2696"/>
        <pc:sldMkLst>
          <pc:docMk/>
          <pc:sldMk cId="1968997681" sldId="301"/>
        </pc:sldMkLst>
      </pc:sldChg>
      <pc:sldChg chg="del">
        <pc:chgData name="Jasper Zhang" userId="f8545dbb-383c-4001-a0ca-3db7bdf386d9" providerId="ADAL" clId="{E925819F-9A67-DD4A-9F5D-9D8CD8983914}" dt="2023-06-11T01:50:06.178" v="67" actId="2696"/>
        <pc:sldMkLst>
          <pc:docMk/>
          <pc:sldMk cId="3311767874" sldId="302"/>
        </pc:sldMkLst>
      </pc:sldChg>
      <pc:sldChg chg="modSp mod">
        <pc:chgData name="Jasper Zhang" userId="f8545dbb-383c-4001-a0ca-3db7bdf386d9" providerId="ADAL" clId="{E925819F-9A67-DD4A-9F5D-9D8CD8983914}" dt="2023-06-13T01:05:06.567" v="2177" actId="1037"/>
        <pc:sldMkLst>
          <pc:docMk/>
          <pc:sldMk cId="1938853477" sldId="304"/>
        </pc:sldMkLst>
        <pc:picChg chg="mod">
          <ac:chgData name="Jasper Zhang" userId="f8545dbb-383c-4001-a0ca-3db7bdf386d9" providerId="ADAL" clId="{E925819F-9A67-DD4A-9F5D-9D8CD8983914}" dt="2023-06-13T01:05:06.567" v="2177" actId="1037"/>
          <ac:picMkLst>
            <pc:docMk/>
            <pc:sldMk cId="1938853477" sldId="304"/>
            <ac:picMk id="5" creationId="{DDB81CFE-0F8B-4616-8A6F-13F384714488}"/>
          </ac:picMkLst>
        </pc:picChg>
      </pc:sldChg>
      <pc:sldChg chg="modSp mod">
        <pc:chgData name="Jasper Zhang" userId="f8545dbb-383c-4001-a0ca-3db7bdf386d9" providerId="ADAL" clId="{E925819F-9A67-DD4A-9F5D-9D8CD8983914}" dt="2023-06-11T16:44:07.950" v="756" actId="1076"/>
        <pc:sldMkLst>
          <pc:docMk/>
          <pc:sldMk cId="2601614219" sldId="305"/>
        </pc:sldMkLst>
        <pc:spChg chg="mod">
          <ac:chgData name="Jasper Zhang" userId="f8545dbb-383c-4001-a0ca-3db7bdf386d9" providerId="ADAL" clId="{E925819F-9A67-DD4A-9F5D-9D8CD8983914}" dt="2023-06-11T16:44:07.950" v="756" actId="1076"/>
          <ac:spMkLst>
            <pc:docMk/>
            <pc:sldMk cId="2601614219" sldId="305"/>
            <ac:spMk id="6" creationId="{D3CD558A-A7B6-AEFD-EABA-7C5998D243B6}"/>
          </ac:spMkLst>
        </pc:spChg>
      </pc:sldChg>
      <pc:sldChg chg="ord">
        <pc:chgData name="Jasper Zhang" userId="f8545dbb-383c-4001-a0ca-3db7bdf386d9" providerId="ADAL" clId="{E925819F-9A67-DD4A-9F5D-9D8CD8983914}" dt="2023-06-11T21:22:32.515" v="1922" actId="20578"/>
        <pc:sldMkLst>
          <pc:docMk/>
          <pc:sldMk cId="3211959284" sldId="315"/>
        </pc:sldMkLst>
      </pc:sldChg>
      <pc:sldChg chg="mod modShow">
        <pc:chgData name="Jasper Zhang" userId="f8545dbb-383c-4001-a0ca-3db7bdf386d9" providerId="ADAL" clId="{E925819F-9A67-DD4A-9F5D-9D8CD8983914}" dt="2023-06-11T21:18:54.011" v="1856" actId="729"/>
        <pc:sldMkLst>
          <pc:docMk/>
          <pc:sldMk cId="3568131330" sldId="316"/>
        </pc:sldMkLst>
      </pc:sldChg>
      <pc:sldChg chg="modSp mod">
        <pc:chgData name="Jasper Zhang" userId="f8545dbb-383c-4001-a0ca-3db7bdf386d9" providerId="ADAL" clId="{E925819F-9A67-DD4A-9F5D-9D8CD8983914}" dt="2023-06-11T17:32:21.080" v="1479" actId="207"/>
        <pc:sldMkLst>
          <pc:docMk/>
          <pc:sldMk cId="717117297" sldId="317"/>
        </pc:sldMkLst>
        <pc:spChg chg="mod">
          <ac:chgData name="Jasper Zhang" userId="f8545dbb-383c-4001-a0ca-3db7bdf386d9" providerId="ADAL" clId="{E925819F-9A67-DD4A-9F5D-9D8CD8983914}" dt="2023-06-11T17:32:21.080" v="1479" actId="207"/>
          <ac:spMkLst>
            <pc:docMk/>
            <pc:sldMk cId="717117297" sldId="317"/>
            <ac:spMk id="3" creationId="{024E14E4-63CE-3681-C8F4-11985987AC5F}"/>
          </ac:spMkLst>
        </pc:spChg>
      </pc:sldChg>
      <pc:sldChg chg="modSp mod">
        <pc:chgData name="Jasper Zhang" userId="f8545dbb-383c-4001-a0ca-3db7bdf386d9" providerId="ADAL" clId="{E925819F-9A67-DD4A-9F5D-9D8CD8983914}" dt="2023-06-17T19:27:51.733" v="3118" actId="207"/>
        <pc:sldMkLst>
          <pc:docMk/>
          <pc:sldMk cId="2264678914" sldId="318"/>
        </pc:sldMkLst>
        <pc:spChg chg="mod">
          <ac:chgData name="Jasper Zhang" userId="f8545dbb-383c-4001-a0ca-3db7bdf386d9" providerId="ADAL" clId="{E925819F-9A67-DD4A-9F5D-9D8CD8983914}" dt="2023-06-17T19:27:51.733" v="3118" actId="207"/>
          <ac:spMkLst>
            <pc:docMk/>
            <pc:sldMk cId="2264678914" sldId="318"/>
            <ac:spMk id="2" creationId="{A54729BD-794E-9C1A-4C38-D0CC2A9FD21D}"/>
          </ac:spMkLst>
        </pc:spChg>
        <pc:spChg chg="mod">
          <ac:chgData name="Jasper Zhang" userId="f8545dbb-383c-4001-a0ca-3db7bdf386d9" providerId="ADAL" clId="{E925819F-9A67-DD4A-9F5D-9D8CD8983914}" dt="2023-06-11T17:32:23.191" v="1480" actId="207"/>
          <ac:spMkLst>
            <pc:docMk/>
            <pc:sldMk cId="2264678914" sldId="318"/>
            <ac:spMk id="3" creationId="{024E14E4-63CE-3681-C8F4-11985987AC5F}"/>
          </ac:spMkLst>
        </pc:spChg>
      </pc:sldChg>
      <pc:sldChg chg="modSp mod">
        <pc:chgData name="Jasper Zhang" userId="f8545dbb-383c-4001-a0ca-3db7bdf386d9" providerId="ADAL" clId="{E925819F-9A67-DD4A-9F5D-9D8CD8983914}" dt="2023-06-11T17:27:23.998" v="1324" actId="207"/>
        <pc:sldMkLst>
          <pc:docMk/>
          <pc:sldMk cId="1190920940" sldId="321"/>
        </pc:sldMkLst>
        <pc:spChg chg="mod">
          <ac:chgData name="Jasper Zhang" userId="f8545dbb-383c-4001-a0ca-3db7bdf386d9" providerId="ADAL" clId="{E925819F-9A67-DD4A-9F5D-9D8CD8983914}" dt="2023-06-11T17:27:23.998" v="1324" actId="207"/>
          <ac:spMkLst>
            <pc:docMk/>
            <pc:sldMk cId="1190920940" sldId="321"/>
            <ac:spMk id="2" creationId="{A54729BD-794E-9C1A-4C38-D0CC2A9FD21D}"/>
          </ac:spMkLst>
        </pc:spChg>
      </pc:sldChg>
      <pc:sldChg chg="ord">
        <pc:chgData name="Jasper Zhang" userId="f8545dbb-383c-4001-a0ca-3db7bdf386d9" providerId="ADAL" clId="{E925819F-9A67-DD4A-9F5D-9D8CD8983914}" dt="2023-06-11T21:22:32.515" v="1922" actId="20578"/>
        <pc:sldMkLst>
          <pc:docMk/>
          <pc:sldMk cId="1221854446" sldId="324"/>
        </pc:sldMkLst>
      </pc:sldChg>
      <pc:sldChg chg="modSp mod">
        <pc:chgData name="Jasper Zhang" userId="f8545dbb-383c-4001-a0ca-3db7bdf386d9" providerId="ADAL" clId="{E925819F-9A67-DD4A-9F5D-9D8CD8983914}" dt="2023-06-19T01:57:54.634" v="3139" actId="20577"/>
        <pc:sldMkLst>
          <pc:docMk/>
          <pc:sldMk cId="941283773" sldId="325"/>
        </pc:sldMkLst>
        <pc:spChg chg="mod">
          <ac:chgData name="Jasper Zhang" userId="f8545dbb-383c-4001-a0ca-3db7bdf386d9" providerId="ADAL" clId="{E925819F-9A67-DD4A-9F5D-9D8CD8983914}" dt="2023-06-19T01:57:54.634" v="3139" actId="20577"/>
          <ac:spMkLst>
            <pc:docMk/>
            <pc:sldMk cId="941283773" sldId="325"/>
            <ac:spMk id="2" creationId="{A54729BD-794E-9C1A-4C38-D0CC2A9FD21D}"/>
          </ac:spMkLst>
        </pc:spChg>
        <pc:spChg chg="mod">
          <ac:chgData name="Jasper Zhang" userId="f8545dbb-383c-4001-a0ca-3db7bdf386d9" providerId="ADAL" clId="{E925819F-9A67-DD4A-9F5D-9D8CD8983914}" dt="2023-06-11T01:48:14.567" v="66" actId="20577"/>
          <ac:spMkLst>
            <pc:docMk/>
            <pc:sldMk cId="941283773" sldId="325"/>
            <ac:spMk id="4" creationId="{2408B130-B3E6-E255-5241-7797C032680B}"/>
          </ac:spMkLst>
        </pc:spChg>
      </pc:sldChg>
      <pc:sldChg chg="addSp delSp modSp mod">
        <pc:chgData name="Jasper Zhang" userId="f8545dbb-383c-4001-a0ca-3db7bdf386d9" providerId="ADAL" clId="{E925819F-9A67-DD4A-9F5D-9D8CD8983914}" dt="2023-06-11T21:19:20.240" v="1861" actId="22"/>
        <pc:sldMkLst>
          <pc:docMk/>
          <pc:sldMk cId="692977827" sldId="328"/>
        </pc:sldMkLst>
        <pc:spChg chg="mod">
          <ac:chgData name="Jasper Zhang" userId="f8545dbb-383c-4001-a0ca-3db7bdf386d9" providerId="ADAL" clId="{E925819F-9A67-DD4A-9F5D-9D8CD8983914}" dt="2023-06-11T21:17:12.675" v="1689" actId="20577"/>
          <ac:spMkLst>
            <pc:docMk/>
            <pc:sldMk cId="692977827" sldId="328"/>
            <ac:spMk id="3" creationId="{024E14E4-63CE-3681-C8F4-11985987AC5F}"/>
          </ac:spMkLst>
        </pc:spChg>
        <pc:spChg chg="add del">
          <ac:chgData name="Jasper Zhang" userId="f8545dbb-383c-4001-a0ca-3db7bdf386d9" providerId="ADAL" clId="{E925819F-9A67-DD4A-9F5D-9D8CD8983914}" dt="2023-06-11T21:19:20.240" v="1861" actId="22"/>
          <ac:spMkLst>
            <pc:docMk/>
            <pc:sldMk cId="692977827" sldId="328"/>
            <ac:spMk id="5" creationId="{4F10A1C6-609E-6C68-1456-179041C150C4}"/>
          </ac:spMkLst>
        </pc:spChg>
      </pc:sldChg>
      <pc:sldChg chg="mod ord modShow">
        <pc:chgData name="Jasper Zhang" userId="f8545dbb-383c-4001-a0ca-3db7bdf386d9" providerId="ADAL" clId="{E925819F-9A67-DD4A-9F5D-9D8CD8983914}" dt="2023-06-13T01:45:39.593" v="3007" actId="20578"/>
        <pc:sldMkLst>
          <pc:docMk/>
          <pc:sldMk cId="271318785" sldId="330"/>
        </pc:sldMkLst>
      </pc:sldChg>
      <pc:sldChg chg="ord">
        <pc:chgData name="Jasper Zhang" userId="f8545dbb-383c-4001-a0ca-3db7bdf386d9" providerId="ADAL" clId="{E925819F-9A67-DD4A-9F5D-9D8CD8983914}" dt="2023-06-11T21:22:32.515" v="1922" actId="20578"/>
        <pc:sldMkLst>
          <pc:docMk/>
          <pc:sldMk cId="3637624424" sldId="331"/>
        </pc:sldMkLst>
      </pc:sldChg>
      <pc:sldChg chg="modSp mod modNotesTx">
        <pc:chgData name="Jasper Zhang" userId="f8545dbb-383c-4001-a0ca-3db7bdf386d9" providerId="ADAL" clId="{E925819F-9A67-DD4A-9F5D-9D8CD8983914}" dt="2023-06-13T03:54:44.240" v="3091" actId="14100"/>
        <pc:sldMkLst>
          <pc:docMk/>
          <pc:sldMk cId="72657406" sldId="332"/>
        </pc:sldMkLst>
        <pc:spChg chg="mod">
          <ac:chgData name="Jasper Zhang" userId="f8545dbb-383c-4001-a0ca-3db7bdf386d9" providerId="ADAL" clId="{E925819F-9A67-DD4A-9F5D-9D8CD8983914}" dt="2023-06-13T03:54:44.240" v="3091" actId="14100"/>
          <ac:spMkLst>
            <pc:docMk/>
            <pc:sldMk cId="72657406" sldId="332"/>
            <ac:spMk id="3" creationId="{024E14E4-63CE-3681-C8F4-11985987AC5F}"/>
          </ac:spMkLst>
        </pc:spChg>
      </pc:sldChg>
      <pc:sldChg chg="mod modShow">
        <pc:chgData name="Jasper Zhang" userId="f8545dbb-383c-4001-a0ca-3db7bdf386d9" providerId="ADAL" clId="{E925819F-9A67-DD4A-9F5D-9D8CD8983914}" dt="2023-06-11T21:18:54.011" v="1856" actId="729"/>
        <pc:sldMkLst>
          <pc:docMk/>
          <pc:sldMk cId="995246166" sldId="335"/>
        </pc:sldMkLst>
      </pc:sldChg>
      <pc:sldChg chg="del mod modShow">
        <pc:chgData name="Jasper Zhang" userId="f8545dbb-383c-4001-a0ca-3db7bdf386d9" providerId="ADAL" clId="{E925819F-9A67-DD4A-9F5D-9D8CD8983914}" dt="2023-06-16T20:03:13.309" v="3093" actId="2696"/>
        <pc:sldMkLst>
          <pc:docMk/>
          <pc:sldMk cId="795696525" sldId="336"/>
        </pc:sldMkLst>
      </pc:sldChg>
      <pc:sldChg chg="mod modShow">
        <pc:chgData name="Jasper Zhang" userId="f8545dbb-383c-4001-a0ca-3db7bdf386d9" providerId="ADAL" clId="{E925819F-9A67-DD4A-9F5D-9D8CD8983914}" dt="2023-06-11T21:18:54.011" v="1856" actId="729"/>
        <pc:sldMkLst>
          <pc:docMk/>
          <pc:sldMk cId="1213858455" sldId="337"/>
        </pc:sldMkLst>
      </pc:sldChg>
      <pc:sldChg chg="modSp mod modShow">
        <pc:chgData name="Jasper Zhang" userId="f8545dbb-383c-4001-a0ca-3db7bdf386d9" providerId="ADAL" clId="{E925819F-9A67-DD4A-9F5D-9D8CD8983914}" dt="2023-06-11T21:23:01.872" v="1923" actId="729"/>
        <pc:sldMkLst>
          <pc:docMk/>
          <pc:sldMk cId="3363033055" sldId="339"/>
        </pc:sldMkLst>
        <pc:graphicFrameChg chg="mod">
          <ac:chgData name="Jasper Zhang" userId="f8545dbb-383c-4001-a0ca-3db7bdf386d9" providerId="ADAL" clId="{E925819F-9A67-DD4A-9F5D-9D8CD8983914}" dt="2023-06-11T18:05:58.906" v="1534" actId="20577"/>
          <ac:graphicFrameMkLst>
            <pc:docMk/>
            <pc:sldMk cId="3363033055" sldId="339"/>
            <ac:graphicFrameMk id="7" creationId="{D43D5190-F045-F2A5-35E9-EEA274B9A0C3}"/>
          </ac:graphicFrameMkLst>
        </pc:graphicFrameChg>
      </pc:sldChg>
      <pc:sldChg chg="modSp del mod modShow">
        <pc:chgData name="Jasper Zhang" userId="f8545dbb-383c-4001-a0ca-3db7bdf386d9" providerId="ADAL" clId="{E925819F-9A67-DD4A-9F5D-9D8CD8983914}" dt="2023-06-16T20:03:22.343" v="3094" actId="2696"/>
        <pc:sldMkLst>
          <pc:docMk/>
          <pc:sldMk cId="726506972" sldId="341"/>
        </pc:sldMkLst>
        <pc:spChg chg="mod">
          <ac:chgData name="Jasper Zhang" userId="f8545dbb-383c-4001-a0ca-3db7bdf386d9" providerId="ADAL" clId="{E925819F-9A67-DD4A-9F5D-9D8CD8983914}" dt="2023-06-13T02:15:01.035" v="3047" actId="14100"/>
          <ac:spMkLst>
            <pc:docMk/>
            <pc:sldMk cId="726506972" sldId="341"/>
            <ac:spMk id="2" creationId="{A54729BD-794E-9C1A-4C38-D0CC2A9FD21D}"/>
          </ac:spMkLst>
        </pc:spChg>
      </pc:sldChg>
      <pc:sldChg chg="mod modShow">
        <pc:chgData name="Jasper Zhang" userId="f8545dbb-383c-4001-a0ca-3db7bdf386d9" providerId="ADAL" clId="{E925819F-9A67-DD4A-9F5D-9D8CD8983914}" dt="2023-06-11T21:18:54.011" v="1856" actId="729"/>
        <pc:sldMkLst>
          <pc:docMk/>
          <pc:sldMk cId="3147364307" sldId="342"/>
        </pc:sldMkLst>
      </pc:sldChg>
      <pc:sldChg chg="modSp mod">
        <pc:chgData name="Jasper Zhang" userId="f8545dbb-383c-4001-a0ca-3db7bdf386d9" providerId="ADAL" clId="{E925819F-9A67-DD4A-9F5D-9D8CD8983914}" dt="2023-06-13T01:03:27.324" v="2164" actId="20577"/>
        <pc:sldMkLst>
          <pc:docMk/>
          <pc:sldMk cId="768111430" sldId="343"/>
        </pc:sldMkLst>
        <pc:spChg chg="mod">
          <ac:chgData name="Jasper Zhang" userId="f8545dbb-383c-4001-a0ca-3db7bdf386d9" providerId="ADAL" clId="{E925819F-9A67-DD4A-9F5D-9D8CD8983914}" dt="2023-06-13T01:03:27.324" v="2164" actId="20577"/>
          <ac:spMkLst>
            <pc:docMk/>
            <pc:sldMk cId="768111430" sldId="343"/>
            <ac:spMk id="3" creationId="{024E14E4-63CE-3681-C8F4-11985987AC5F}"/>
          </ac:spMkLst>
        </pc:spChg>
      </pc:sldChg>
      <pc:sldChg chg="del">
        <pc:chgData name="Jasper Zhang" userId="f8545dbb-383c-4001-a0ca-3db7bdf386d9" providerId="ADAL" clId="{E925819F-9A67-DD4A-9F5D-9D8CD8983914}" dt="2023-06-11T01:50:06.178" v="67" actId="2696"/>
        <pc:sldMkLst>
          <pc:docMk/>
          <pc:sldMk cId="1272165043" sldId="344"/>
        </pc:sldMkLst>
      </pc:sldChg>
      <pc:sldChg chg="addSp delSp modSp add mod ord setBg modNotesTx">
        <pc:chgData name="Jasper Zhang" userId="f8545dbb-383c-4001-a0ca-3db7bdf386d9" providerId="ADAL" clId="{E925819F-9A67-DD4A-9F5D-9D8CD8983914}" dt="2023-06-13T01:01:33.116" v="2070" actId="113"/>
        <pc:sldMkLst>
          <pc:docMk/>
          <pc:sldMk cId="3007340658" sldId="344"/>
        </pc:sldMkLst>
        <pc:spChg chg="mod">
          <ac:chgData name="Jasper Zhang" userId="f8545dbb-383c-4001-a0ca-3db7bdf386d9" providerId="ADAL" clId="{E925819F-9A67-DD4A-9F5D-9D8CD8983914}" dt="2023-06-13T01:01:33.116" v="2070" actId="113"/>
          <ac:spMkLst>
            <pc:docMk/>
            <pc:sldMk cId="3007340658" sldId="344"/>
            <ac:spMk id="2" creationId="{A54729BD-794E-9C1A-4C38-D0CC2A9FD21D}"/>
          </ac:spMkLst>
        </pc:spChg>
        <pc:spChg chg="add del mod ord">
          <ac:chgData name="Jasper Zhang" userId="f8545dbb-383c-4001-a0ca-3db7bdf386d9" providerId="ADAL" clId="{E925819F-9A67-DD4A-9F5D-9D8CD8983914}" dt="2023-06-11T16:43:29.485" v="703"/>
          <ac:spMkLst>
            <pc:docMk/>
            <pc:sldMk cId="3007340658" sldId="344"/>
            <ac:spMk id="3" creationId="{024E14E4-63CE-3681-C8F4-11985987AC5F}"/>
          </ac:spMkLst>
        </pc:spChg>
        <pc:spChg chg="add mod">
          <ac:chgData name="Jasper Zhang" userId="f8545dbb-383c-4001-a0ca-3db7bdf386d9" providerId="ADAL" clId="{E925819F-9A67-DD4A-9F5D-9D8CD8983914}" dt="2023-06-11T16:42:42.508" v="699" actId="1076"/>
          <ac:spMkLst>
            <pc:docMk/>
            <pc:sldMk cId="3007340658" sldId="344"/>
            <ac:spMk id="6" creationId="{821BEF63-4FBD-809C-989F-FF8C41050F6C}"/>
          </ac:spMkLst>
        </pc:spChg>
        <pc:spChg chg="add mod">
          <ac:chgData name="Jasper Zhang" userId="f8545dbb-383c-4001-a0ca-3db7bdf386d9" providerId="ADAL" clId="{E925819F-9A67-DD4A-9F5D-9D8CD8983914}" dt="2023-06-11T16:42:44.437" v="701" actId="1076"/>
          <ac:spMkLst>
            <pc:docMk/>
            <pc:sldMk cId="3007340658" sldId="344"/>
            <ac:spMk id="9" creationId="{43E768B6-4946-09FD-5C2C-F09A6AA40601}"/>
          </ac:spMkLst>
        </pc:spChg>
        <pc:spChg chg="mod">
          <ac:chgData name="Jasper Zhang" userId="f8545dbb-383c-4001-a0ca-3db7bdf386d9" providerId="ADAL" clId="{E925819F-9A67-DD4A-9F5D-9D8CD8983914}" dt="2023-06-11T16:42:10.423" v="680" actId="1076"/>
          <ac:spMkLst>
            <pc:docMk/>
            <pc:sldMk cId="3007340658" sldId="344"/>
            <ac:spMk id="12" creationId="{9B9FAF01-442E-76A5-4F39-9BB89B294579}"/>
          </ac:spMkLst>
        </pc:spChg>
        <pc:spChg chg="mod">
          <ac:chgData name="Jasper Zhang" userId="f8545dbb-383c-4001-a0ca-3db7bdf386d9" providerId="ADAL" clId="{E925819F-9A67-DD4A-9F5D-9D8CD8983914}" dt="2023-06-11T16:44:01.925" v="754" actId="1076"/>
          <ac:spMkLst>
            <pc:docMk/>
            <pc:sldMk cId="3007340658" sldId="344"/>
            <ac:spMk id="13" creationId="{FC624B97-BBA8-AF1A-9C74-F7F48D5B1CD7}"/>
          </ac:spMkLst>
        </pc:spChg>
        <pc:spChg chg="add mod">
          <ac:chgData name="Jasper Zhang" userId="f8545dbb-383c-4001-a0ca-3db7bdf386d9" providerId="ADAL" clId="{E925819F-9A67-DD4A-9F5D-9D8CD8983914}" dt="2023-06-11T16:42:33.616" v="693" actId="1076"/>
          <ac:spMkLst>
            <pc:docMk/>
            <pc:sldMk cId="3007340658" sldId="344"/>
            <ac:spMk id="16" creationId="{295BB70B-D142-3043-04DA-33B86E69A721}"/>
          </ac:spMkLst>
        </pc:spChg>
        <pc:spChg chg="add mod">
          <ac:chgData name="Jasper Zhang" userId="f8545dbb-383c-4001-a0ca-3db7bdf386d9" providerId="ADAL" clId="{E925819F-9A67-DD4A-9F5D-9D8CD8983914}" dt="2023-06-11T16:42:36.152" v="695" actId="1076"/>
          <ac:spMkLst>
            <pc:docMk/>
            <pc:sldMk cId="3007340658" sldId="344"/>
            <ac:spMk id="19" creationId="{AC2E77A9-1753-5C4C-A948-D9B1F9F82078}"/>
          </ac:spMkLst>
        </pc:spChg>
        <pc:spChg chg="add">
          <ac:chgData name="Jasper Zhang" userId="f8545dbb-383c-4001-a0ca-3db7bdf386d9" providerId="ADAL" clId="{E925819F-9A67-DD4A-9F5D-9D8CD8983914}" dt="2023-06-11T16:40:17.681" v="673" actId="26606"/>
          <ac:spMkLst>
            <pc:docMk/>
            <pc:sldMk cId="3007340658" sldId="344"/>
            <ac:spMk id="21" creationId="{53B021B3-DE93-4AB7-8A18-CF5F1CED88B8}"/>
          </ac:spMkLst>
        </pc:spChg>
        <pc:spChg chg="add">
          <ac:chgData name="Jasper Zhang" userId="f8545dbb-383c-4001-a0ca-3db7bdf386d9" providerId="ADAL" clId="{E925819F-9A67-DD4A-9F5D-9D8CD8983914}" dt="2023-06-11T16:40:17.681" v="673" actId="26606"/>
          <ac:spMkLst>
            <pc:docMk/>
            <pc:sldMk cId="3007340658" sldId="344"/>
            <ac:spMk id="23" creationId="{52D502E5-F6B4-4D58-B4AE-FC466FF15EE8}"/>
          </ac:spMkLst>
        </pc:spChg>
        <pc:spChg chg="add">
          <ac:chgData name="Jasper Zhang" userId="f8545dbb-383c-4001-a0ca-3db7bdf386d9" providerId="ADAL" clId="{E925819F-9A67-DD4A-9F5D-9D8CD8983914}" dt="2023-06-11T16:40:17.681" v="673" actId="26606"/>
          <ac:spMkLst>
            <pc:docMk/>
            <pc:sldMk cId="3007340658" sldId="344"/>
            <ac:spMk id="25" creationId="{9DECDBF4-02B6-4BB4-B65B-B8107AD6A9E8}"/>
          </ac:spMkLst>
        </pc:spChg>
        <pc:graphicFrameChg chg="add del mod">
          <ac:chgData name="Jasper Zhang" userId="f8545dbb-383c-4001-a0ca-3db7bdf386d9" providerId="ADAL" clId="{E925819F-9A67-DD4A-9F5D-9D8CD8983914}" dt="2023-06-11T16:39:34.805" v="662" actId="26606"/>
          <ac:graphicFrameMkLst>
            <pc:docMk/>
            <pc:sldMk cId="3007340658" sldId="344"/>
            <ac:graphicFrameMk id="15" creationId="{D9C3C864-8952-602C-56C1-1C7835CEF974}"/>
          </ac:graphicFrameMkLst>
        </pc:graphicFrameChg>
        <pc:picChg chg="add mod">
          <ac:chgData name="Jasper Zhang" userId="f8545dbb-383c-4001-a0ca-3db7bdf386d9" providerId="ADAL" clId="{E925819F-9A67-DD4A-9F5D-9D8CD8983914}" dt="2023-06-11T16:42:16.278" v="684" actId="1076"/>
          <ac:picMkLst>
            <pc:docMk/>
            <pc:sldMk cId="3007340658" sldId="344"/>
            <ac:picMk id="5" creationId="{BD505FFD-D23E-BC20-0C5B-B2E759A21D7E}"/>
          </ac:picMkLst>
        </pc:picChg>
        <pc:picChg chg="add mod">
          <ac:chgData name="Jasper Zhang" userId="f8545dbb-383c-4001-a0ca-3db7bdf386d9" providerId="ADAL" clId="{E925819F-9A67-DD4A-9F5D-9D8CD8983914}" dt="2023-06-11T16:42:41.190" v="698" actId="1076"/>
          <ac:picMkLst>
            <pc:docMk/>
            <pc:sldMk cId="3007340658" sldId="344"/>
            <ac:picMk id="8" creationId="{D2A46E2E-BD88-8C60-62CB-77767A0BCA7E}"/>
          </ac:picMkLst>
        </pc:picChg>
        <pc:picChg chg="mod">
          <ac:chgData name="Jasper Zhang" userId="f8545dbb-383c-4001-a0ca-3db7bdf386d9" providerId="ADAL" clId="{E925819F-9A67-DD4A-9F5D-9D8CD8983914}" dt="2023-06-11T16:41:59.805" v="677" actId="1076"/>
          <ac:picMkLst>
            <pc:docMk/>
            <pc:sldMk cId="3007340658" sldId="344"/>
            <ac:picMk id="11" creationId="{6699CE0A-AAB3-EDE5-2333-90A164A8579F}"/>
          </ac:picMkLst>
        </pc:picChg>
        <pc:picChg chg="add mod">
          <ac:chgData name="Jasper Zhang" userId="f8545dbb-383c-4001-a0ca-3db7bdf386d9" providerId="ADAL" clId="{E925819F-9A67-DD4A-9F5D-9D8CD8983914}" dt="2023-06-11T16:42:43.238" v="700" actId="1076"/>
          <ac:picMkLst>
            <pc:docMk/>
            <pc:sldMk cId="3007340658" sldId="344"/>
            <ac:picMk id="14" creationId="{18F01529-3F43-27E3-C440-6035670CA68D}"/>
          </ac:picMkLst>
        </pc:picChg>
        <pc:picChg chg="add mod">
          <ac:chgData name="Jasper Zhang" userId="f8545dbb-383c-4001-a0ca-3db7bdf386d9" providerId="ADAL" clId="{E925819F-9A67-DD4A-9F5D-9D8CD8983914}" dt="2023-06-11T16:42:31.969" v="692" actId="1076"/>
          <ac:picMkLst>
            <pc:docMk/>
            <pc:sldMk cId="3007340658" sldId="344"/>
            <ac:picMk id="18" creationId="{DA449C5F-31C9-42CD-95E5-1049BAFD5979}"/>
          </ac:picMkLst>
        </pc:picChg>
      </pc:sldChg>
      <pc:sldChg chg="addSp delSp modSp add mod ord setBg modNotesTx">
        <pc:chgData name="Jasper Zhang" userId="f8545dbb-383c-4001-a0ca-3db7bdf386d9" providerId="ADAL" clId="{E925819F-9A67-DD4A-9F5D-9D8CD8983914}" dt="2023-06-11T02:00:41.773" v="229"/>
        <pc:sldMkLst>
          <pc:docMk/>
          <pc:sldMk cId="4203020156" sldId="345"/>
        </pc:sldMkLst>
        <pc:spChg chg="mod">
          <ac:chgData name="Jasper Zhang" userId="f8545dbb-383c-4001-a0ca-3db7bdf386d9" providerId="ADAL" clId="{E925819F-9A67-DD4A-9F5D-9D8CD8983914}" dt="2023-06-11T01:57:41.836" v="142" actId="26606"/>
          <ac:spMkLst>
            <pc:docMk/>
            <pc:sldMk cId="4203020156" sldId="345"/>
            <ac:spMk id="2" creationId="{A54729BD-794E-9C1A-4C38-D0CC2A9FD21D}"/>
          </ac:spMkLst>
        </pc:spChg>
        <pc:spChg chg="del mod">
          <ac:chgData name="Jasper Zhang" userId="f8545dbb-383c-4001-a0ca-3db7bdf386d9" providerId="ADAL" clId="{E925819F-9A67-DD4A-9F5D-9D8CD8983914}" dt="2023-06-11T01:54:06.267" v="114" actId="931"/>
          <ac:spMkLst>
            <pc:docMk/>
            <pc:sldMk cId="4203020156" sldId="345"/>
            <ac:spMk id="3" creationId="{024E14E4-63CE-3681-C8F4-11985987AC5F}"/>
          </ac:spMkLst>
        </pc:spChg>
        <pc:spChg chg="mod">
          <ac:chgData name="Jasper Zhang" userId="f8545dbb-383c-4001-a0ca-3db7bdf386d9" providerId="ADAL" clId="{E925819F-9A67-DD4A-9F5D-9D8CD8983914}" dt="2023-06-11T01:58:43.181" v="178" actId="20577"/>
          <ac:spMkLst>
            <pc:docMk/>
            <pc:sldMk cId="4203020156" sldId="345"/>
            <ac:spMk id="4" creationId="{2408B130-B3E6-E255-5241-7797C032680B}"/>
          </ac:spMkLst>
        </pc:spChg>
        <pc:spChg chg="del">
          <ac:chgData name="Jasper Zhang" userId="f8545dbb-383c-4001-a0ca-3db7bdf386d9" providerId="ADAL" clId="{E925819F-9A67-DD4A-9F5D-9D8CD8983914}" dt="2023-06-11T01:53:36.416" v="113" actId="478"/>
          <ac:spMkLst>
            <pc:docMk/>
            <pc:sldMk cId="4203020156" sldId="345"/>
            <ac:spMk id="7" creationId="{37F96F4B-D583-1304-B457-C6FACD366671}"/>
          </ac:spMkLst>
        </pc:spChg>
        <pc:spChg chg="add del mod">
          <ac:chgData name="Jasper Zhang" userId="f8545dbb-383c-4001-a0ca-3db7bdf386d9" providerId="ADAL" clId="{E925819F-9A67-DD4A-9F5D-9D8CD8983914}" dt="2023-06-11T01:56:27.463" v="130" actId="478"/>
          <ac:spMkLst>
            <pc:docMk/>
            <pc:sldMk cId="4203020156" sldId="345"/>
            <ac:spMk id="9" creationId="{94DEAFCB-CE24-DCD3-08C0-4D275328A23B}"/>
          </ac:spMkLst>
        </pc:spChg>
        <pc:spChg chg="add del mod">
          <ac:chgData name="Jasper Zhang" userId="f8545dbb-383c-4001-a0ca-3db7bdf386d9" providerId="ADAL" clId="{E925819F-9A67-DD4A-9F5D-9D8CD8983914}" dt="2023-06-11T01:56:35.482" v="131" actId="931"/>
          <ac:spMkLst>
            <pc:docMk/>
            <pc:sldMk cId="4203020156" sldId="345"/>
            <ac:spMk id="11" creationId="{0053E10A-C7E5-106A-D366-6BC8E66645B0}"/>
          </ac:spMkLst>
        </pc:spChg>
        <pc:spChg chg="add mod">
          <ac:chgData name="Jasper Zhang" userId="f8545dbb-383c-4001-a0ca-3db7bdf386d9" providerId="ADAL" clId="{E925819F-9A67-DD4A-9F5D-9D8CD8983914}" dt="2023-06-11T01:57:41.836" v="142" actId="26606"/>
          <ac:spMkLst>
            <pc:docMk/>
            <pc:sldMk cId="4203020156" sldId="345"/>
            <ac:spMk id="14" creationId="{1249E7F1-9D0B-582F-9B25-688BDEE5E1EC}"/>
          </ac:spMkLst>
        </pc:spChg>
        <pc:spChg chg="add mod">
          <ac:chgData name="Jasper Zhang" userId="f8545dbb-383c-4001-a0ca-3db7bdf386d9" providerId="ADAL" clId="{E925819F-9A67-DD4A-9F5D-9D8CD8983914}" dt="2023-06-11T01:58:18.596" v="150" actId="207"/>
          <ac:spMkLst>
            <pc:docMk/>
            <pc:sldMk cId="4203020156" sldId="345"/>
            <ac:spMk id="15" creationId="{15FB0B5A-B07D-99C4-B98A-9CB01EA800D4}"/>
          </ac:spMkLst>
        </pc:spChg>
        <pc:spChg chg="add">
          <ac:chgData name="Jasper Zhang" userId="f8545dbb-383c-4001-a0ca-3db7bdf386d9" providerId="ADAL" clId="{E925819F-9A67-DD4A-9F5D-9D8CD8983914}" dt="2023-06-11T01:57:41.836" v="142" actId="26606"/>
          <ac:spMkLst>
            <pc:docMk/>
            <pc:sldMk cId="4203020156" sldId="345"/>
            <ac:spMk id="20" creationId="{6C4028FD-8BAA-4A19-BFDE-594D991B7552}"/>
          </ac:spMkLst>
        </pc:spChg>
        <pc:picChg chg="del">
          <ac:chgData name="Jasper Zhang" userId="f8545dbb-383c-4001-a0ca-3db7bdf386d9" providerId="ADAL" clId="{E925819F-9A67-DD4A-9F5D-9D8CD8983914}" dt="2023-06-11T01:53:36.416" v="113" actId="478"/>
          <ac:picMkLst>
            <pc:docMk/>
            <pc:sldMk cId="4203020156" sldId="345"/>
            <ac:picMk id="6" creationId="{04070E77-EDEE-356D-CD44-CE59FEE86F66}"/>
          </ac:picMkLst>
        </pc:picChg>
        <pc:picChg chg="add del mod">
          <ac:chgData name="Jasper Zhang" userId="f8545dbb-383c-4001-a0ca-3db7bdf386d9" providerId="ADAL" clId="{E925819F-9A67-DD4A-9F5D-9D8CD8983914}" dt="2023-06-11T01:56:27.463" v="130" actId="478"/>
          <ac:picMkLst>
            <pc:docMk/>
            <pc:sldMk cId="4203020156" sldId="345"/>
            <ac:picMk id="8" creationId="{00071202-0245-5B04-8D10-A046AB9F28E7}"/>
          </ac:picMkLst>
        </pc:picChg>
        <pc:picChg chg="add mod">
          <ac:chgData name="Jasper Zhang" userId="f8545dbb-383c-4001-a0ca-3db7bdf386d9" providerId="ADAL" clId="{E925819F-9A67-DD4A-9F5D-9D8CD8983914}" dt="2023-06-11T01:57:58.210" v="147" actId="1076"/>
          <ac:picMkLst>
            <pc:docMk/>
            <pc:sldMk cId="4203020156" sldId="345"/>
            <ac:picMk id="13" creationId="{B7699272-CD90-B470-1367-401A1797789F}"/>
          </ac:picMkLst>
        </pc:picChg>
      </pc:sldChg>
      <pc:sldChg chg="modSp add mod modNotesTx">
        <pc:chgData name="Jasper Zhang" userId="f8545dbb-383c-4001-a0ca-3db7bdf386d9" providerId="ADAL" clId="{E925819F-9A67-DD4A-9F5D-9D8CD8983914}" dt="2023-06-13T01:01:21.665" v="2068" actId="1038"/>
        <pc:sldMkLst>
          <pc:docMk/>
          <pc:sldMk cId="3369442988" sldId="346"/>
        </pc:sldMkLst>
        <pc:spChg chg="mod">
          <ac:chgData name="Jasper Zhang" userId="f8545dbb-383c-4001-a0ca-3db7bdf386d9" providerId="ADAL" clId="{E925819F-9A67-DD4A-9F5D-9D8CD8983914}" dt="2023-06-11T01:58:53.816" v="188" actId="14100"/>
          <ac:spMkLst>
            <pc:docMk/>
            <pc:sldMk cId="3369442988" sldId="346"/>
            <ac:spMk id="2" creationId="{A54729BD-794E-9C1A-4C38-D0CC2A9FD21D}"/>
          </ac:spMkLst>
        </pc:spChg>
        <pc:spChg chg="mod">
          <ac:chgData name="Jasper Zhang" userId="f8545dbb-383c-4001-a0ca-3db7bdf386d9" providerId="ADAL" clId="{E925819F-9A67-DD4A-9F5D-9D8CD8983914}" dt="2023-06-13T01:01:21.665" v="2068" actId="1038"/>
          <ac:spMkLst>
            <pc:docMk/>
            <pc:sldMk cId="3369442988" sldId="346"/>
            <ac:spMk id="4" creationId="{2408B130-B3E6-E255-5241-7797C032680B}"/>
          </ac:spMkLst>
        </pc:spChg>
        <pc:picChg chg="mod">
          <ac:chgData name="Jasper Zhang" userId="f8545dbb-383c-4001-a0ca-3db7bdf386d9" providerId="ADAL" clId="{E925819F-9A67-DD4A-9F5D-9D8CD8983914}" dt="2023-06-11T01:58:47.557" v="179" actId="1076"/>
          <ac:picMkLst>
            <pc:docMk/>
            <pc:sldMk cId="3369442988" sldId="346"/>
            <ac:picMk id="8" creationId="{00071202-0245-5B04-8D10-A046AB9F28E7}"/>
          </ac:picMkLst>
        </pc:picChg>
      </pc:sldChg>
      <pc:sldChg chg="addSp delSp modSp add del mod ord setBg">
        <pc:chgData name="Jasper Zhang" userId="f8545dbb-383c-4001-a0ca-3db7bdf386d9" providerId="ADAL" clId="{E925819F-9A67-DD4A-9F5D-9D8CD8983914}" dt="2023-06-11T16:29:12.924" v="406" actId="2696"/>
        <pc:sldMkLst>
          <pc:docMk/>
          <pc:sldMk cId="2168187214" sldId="347"/>
        </pc:sldMkLst>
        <pc:spChg chg="mod">
          <ac:chgData name="Jasper Zhang" userId="f8545dbb-383c-4001-a0ca-3db7bdf386d9" providerId="ADAL" clId="{E925819F-9A67-DD4A-9F5D-9D8CD8983914}" dt="2023-06-11T16:28:28.652" v="393" actId="21"/>
          <ac:spMkLst>
            <pc:docMk/>
            <pc:sldMk cId="2168187214" sldId="347"/>
            <ac:spMk id="2" creationId="{A54729BD-794E-9C1A-4C38-D0CC2A9FD21D}"/>
          </ac:spMkLst>
        </pc:spChg>
        <pc:spChg chg="mod">
          <ac:chgData name="Jasper Zhang" userId="f8545dbb-383c-4001-a0ca-3db7bdf386d9" providerId="ADAL" clId="{E925819F-9A67-DD4A-9F5D-9D8CD8983914}" dt="2023-06-11T16:28:19.807" v="391" actId="1076"/>
          <ac:spMkLst>
            <pc:docMk/>
            <pc:sldMk cId="2168187214" sldId="347"/>
            <ac:spMk id="3" creationId="{024E14E4-63CE-3681-C8F4-11985987AC5F}"/>
          </ac:spMkLst>
        </pc:spChg>
        <pc:spChg chg="mod">
          <ac:chgData name="Jasper Zhang" userId="f8545dbb-383c-4001-a0ca-3db7bdf386d9" providerId="ADAL" clId="{E925819F-9A67-DD4A-9F5D-9D8CD8983914}" dt="2023-06-11T16:28:13.177" v="388" actId="1076"/>
          <ac:spMkLst>
            <pc:docMk/>
            <pc:sldMk cId="2168187214" sldId="347"/>
            <ac:spMk id="4" creationId="{2408B130-B3E6-E255-5241-7797C032680B}"/>
          </ac:spMkLst>
        </pc:spChg>
        <pc:spChg chg="del">
          <ac:chgData name="Jasper Zhang" userId="f8545dbb-383c-4001-a0ca-3db7bdf386d9" providerId="ADAL" clId="{E925819F-9A67-DD4A-9F5D-9D8CD8983914}" dt="2023-06-11T16:27:12.709" v="307" actId="478"/>
          <ac:spMkLst>
            <pc:docMk/>
            <pc:sldMk cId="2168187214" sldId="347"/>
            <ac:spMk id="7" creationId="{37F96F4B-D583-1304-B457-C6FACD366671}"/>
          </ac:spMkLst>
        </pc:spChg>
        <pc:spChg chg="add mod">
          <ac:chgData name="Jasper Zhang" userId="f8545dbb-383c-4001-a0ca-3db7bdf386d9" providerId="ADAL" clId="{E925819F-9A67-DD4A-9F5D-9D8CD8983914}" dt="2023-06-11T16:28:17.298" v="390" actId="1076"/>
          <ac:spMkLst>
            <pc:docMk/>
            <pc:sldMk cId="2168187214" sldId="347"/>
            <ac:spMk id="9" creationId="{16D91D33-B642-D6EA-A789-6E5B59FAC872}"/>
          </ac:spMkLst>
        </pc:spChg>
        <pc:spChg chg="add">
          <ac:chgData name="Jasper Zhang" userId="f8545dbb-383c-4001-a0ca-3db7bdf386d9" providerId="ADAL" clId="{E925819F-9A67-DD4A-9F5D-9D8CD8983914}" dt="2023-06-11T16:27:59.771" v="387" actId="26606"/>
          <ac:spMkLst>
            <pc:docMk/>
            <pc:sldMk cId="2168187214" sldId="347"/>
            <ac:spMk id="14" creationId="{01D0AF59-99C3-4251-AB9A-C966C6AD4400}"/>
          </ac:spMkLst>
        </pc:spChg>
        <pc:spChg chg="add">
          <ac:chgData name="Jasper Zhang" userId="f8545dbb-383c-4001-a0ca-3db7bdf386d9" providerId="ADAL" clId="{E925819F-9A67-DD4A-9F5D-9D8CD8983914}" dt="2023-06-11T16:27:59.771" v="387" actId="26606"/>
          <ac:spMkLst>
            <pc:docMk/>
            <pc:sldMk cId="2168187214" sldId="347"/>
            <ac:spMk id="16" creationId="{1855405F-37A2-4869-9154-F8BE3BECE6C3}"/>
          </ac:spMkLst>
        </pc:spChg>
        <pc:picChg chg="del">
          <ac:chgData name="Jasper Zhang" userId="f8545dbb-383c-4001-a0ca-3db7bdf386d9" providerId="ADAL" clId="{E925819F-9A67-DD4A-9F5D-9D8CD8983914}" dt="2023-06-11T16:27:12.709" v="307" actId="478"/>
          <ac:picMkLst>
            <pc:docMk/>
            <pc:sldMk cId="2168187214" sldId="347"/>
            <ac:picMk id="6" creationId="{04070E77-EDEE-356D-CD44-CE59FEE86F66}"/>
          </ac:picMkLst>
        </pc:picChg>
        <pc:picChg chg="add mod">
          <ac:chgData name="Jasper Zhang" userId="f8545dbb-383c-4001-a0ca-3db7bdf386d9" providerId="ADAL" clId="{E925819F-9A67-DD4A-9F5D-9D8CD8983914}" dt="2023-06-11T16:28:15.326" v="389" actId="1076"/>
          <ac:picMkLst>
            <pc:docMk/>
            <pc:sldMk cId="2168187214" sldId="347"/>
            <ac:picMk id="8" creationId="{DE5E9B4F-4450-EE2C-3386-4041C414A3F4}"/>
          </ac:picMkLst>
        </pc:picChg>
      </pc:sldChg>
      <pc:sldChg chg="addSp delSp modSp add del mod ord setBg delDesignElem">
        <pc:chgData name="Jasper Zhang" userId="f8545dbb-383c-4001-a0ca-3db7bdf386d9" providerId="ADAL" clId="{E925819F-9A67-DD4A-9F5D-9D8CD8983914}" dt="2023-06-17T19:06:22.243" v="3095" actId="2696"/>
        <pc:sldMkLst>
          <pc:docMk/>
          <pc:sldMk cId="2115992213" sldId="348"/>
        </pc:sldMkLst>
        <pc:spChg chg="mod">
          <ac:chgData name="Jasper Zhang" userId="f8545dbb-383c-4001-a0ca-3db7bdf386d9" providerId="ADAL" clId="{E925819F-9A67-DD4A-9F5D-9D8CD8983914}" dt="2023-06-11T16:23:08.823" v="254" actId="20577"/>
          <ac:spMkLst>
            <pc:docMk/>
            <pc:sldMk cId="2115992213" sldId="348"/>
            <ac:spMk id="2" creationId="{A54729BD-794E-9C1A-4C38-D0CC2A9FD21D}"/>
          </ac:spMkLst>
        </pc:spChg>
        <pc:spChg chg="mod">
          <ac:chgData name="Jasper Zhang" userId="f8545dbb-383c-4001-a0ca-3db7bdf386d9" providerId="ADAL" clId="{E925819F-9A67-DD4A-9F5D-9D8CD8983914}" dt="2023-06-11T16:24:26.209" v="299" actId="20577"/>
          <ac:spMkLst>
            <pc:docMk/>
            <pc:sldMk cId="2115992213" sldId="348"/>
            <ac:spMk id="4" creationId="{2408B130-B3E6-E255-5241-7797C032680B}"/>
          </ac:spMkLst>
        </pc:spChg>
        <pc:spChg chg="add mod">
          <ac:chgData name="Jasper Zhang" userId="f8545dbb-383c-4001-a0ca-3db7bdf386d9" providerId="ADAL" clId="{E925819F-9A67-DD4A-9F5D-9D8CD8983914}" dt="2023-06-11T16:24:14.008" v="297" actId="1076"/>
          <ac:spMkLst>
            <pc:docMk/>
            <pc:sldMk cId="2115992213" sldId="348"/>
            <ac:spMk id="6" creationId="{38C24CF7-4475-9CEB-EED3-7503D2607A99}"/>
          </ac:spMkLst>
        </pc:spChg>
        <pc:spChg chg="add del mod">
          <ac:chgData name="Jasper Zhang" userId="f8545dbb-383c-4001-a0ca-3db7bdf386d9" providerId="ADAL" clId="{E925819F-9A67-DD4A-9F5D-9D8CD8983914}" dt="2023-06-11T16:24:16.579" v="298" actId="478"/>
          <ac:spMkLst>
            <pc:docMk/>
            <pc:sldMk cId="2115992213" sldId="348"/>
            <ac:spMk id="8" creationId="{5BA071C3-2ED3-B7C3-FE94-D2A6B6F2968F}"/>
          </ac:spMkLst>
        </pc:spChg>
        <pc:spChg chg="del">
          <ac:chgData name="Jasper Zhang" userId="f8545dbb-383c-4001-a0ca-3db7bdf386d9" providerId="ADAL" clId="{E925819F-9A67-DD4A-9F5D-9D8CD8983914}" dt="2023-06-11T16:24:06.230" v="294" actId="478"/>
          <ac:spMkLst>
            <pc:docMk/>
            <pc:sldMk cId="2115992213" sldId="348"/>
            <ac:spMk id="14" creationId="{1249E7F1-9D0B-582F-9B25-688BDEE5E1EC}"/>
          </ac:spMkLst>
        </pc:spChg>
        <pc:spChg chg="mod">
          <ac:chgData name="Jasper Zhang" userId="f8545dbb-383c-4001-a0ca-3db7bdf386d9" providerId="ADAL" clId="{E925819F-9A67-DD4A-9F5D-9D8CD8983914}" dt="2023-06-11T16:23:23.229" v="259" actId="1076"/>
          <ac:spMkLst>
            <pc:docMk/>
            <pc:sldMk cId="2115992213" sldId="348"/>
            <ac:spMk id="15" creationId="{15FB0B5A-B07D-99C4-B98A-9CB01EA800D4}"/>
          </ac:spMkLst>
        </pc:spChg>
        <pc:spChg chg="del">
          <ac:chgData name="Jasper Zhang" userId="f8545dbb-383c-4001-a0ca-3db7bdf386d9" providerId="ADAL" clId="{E925819F-9A67-DD4A-9F5D-9D8CD8983914}" dt="2023-06-11T16:22:54.478" v="246"/>
          <ac:spMkLst>
            <pc:docMk/>
            <pc:sldMk cId="2115992213" sldId="348"/>
            <ac:spMk id="20" creationId="{6C4028FD-8BAA-4A19-BFDE-594D991B7552}"/>
          </ac:spMkLst>
        </pc:spChg>
        <pc:picChg chg="add mod">
          <ac:chgData name="Jasper Zhang" userId="f8545dbb-383c-4001-a0ca-3db7bdf386d9" providerId="ADAL" clId="{E925819F-9A67-DD4A-9F5D-9D8CD8983914}" dt="2023-06-11T16:24:11.659" v="296" actId="1076"/>
          <ac:picMkLst>
            <pc:docMk/>
            <pc:sldMk cId="2115992213" sldId="348"/>
            <ac:picMk id="5" creationId="{967FEEDC-BCF0-7420-1121-5A4DD22A6D68}"/>
          </ac:picMkLst>
        </pc:picChg>
        <pc:picChg chg="del mod">
          <ac:chgData name="Jasper Zhang" userId="f8545dbb-383c-4001-a0ca-3db7bdf386d9" providerId="ADAL" clId="{E925819F-9A67-DD4A-9F5D-9D8CD8983914}" dt="2023-06-11T16:24:06.230" v="294" actId="478"/>
          <ac:picMkLst>
            <pc:docMk/>
            <pc:sldMk cId="2115992213" sldId="348"/>
            <ac:picMk id="13" creationId="{B7699272-CD90-B470-1367-401A1797789F}"/>
          </ac:picMkLst>
        </pc:picChg>
      </pc:sldChg>
      <pc:sldChg chg="addSp delSp modSp add del mod">
        <pc:chgData name="Jasper Zhang" userId="f8545dbb-383c-4001-a0ca-3db7bdf386d9" providerId="ADAL" clId="{E925819F-9A67-DD4A-9F5D-9D8CD8983914}" dt="2023-06-11T17:23:15.294" v="1284" actId="2696"/>
        <pc:sldMkLst>
          <pc:docMk/>
          <pc:sldMk cId="1461135725" sldId="349"/>
        </pc:sldMkLst>
        <pc:spChg chg="mod">
          <ac:chgData name="Jasper Zhang" userId="f8545dbb-383c-4001-a0ca-3db7bdf386d9" providerId="ADAL" clId="{E925819F-9A67-DD4A-9F5D-9D8CD8983914}" dt="2023-06-11T16:28:30.501" v="394"/>
          <ac:spMkLst>
            <pc:docMk/>
            <pc:sldMk cId="1461135725" sldId="349"/>
            <ac:spMk id="2" creationId="{A54729BD-794E-9C1A-4C38-D0CC2A9FD21D}"/>
          </ac:spMkLst>
        </pc:spChg>
        <pc:spChg chg="mod">
          <ac:chgData name="Jasper Zhang" userId="f8545dbb-383c-4001-a0ca-3db7bdf386d9" providerId="ADAL" clId="{E925819F-9A67-DD4A-9F5D-9D8CD8983914}" dt="2023-06-11T16:28:55.920" v="401" actId="20577"/>
          <ac:spMkLst>
            <pc:docMk/>
            <pc:sldMk cId="1461135725" sldId="349"/>
            <ac:spMk id="3" creationId="{024E14E4-63CE-3681-C8F4-11985987AC5F}"/>
          </ac:spMkLst>
        </pc:spChg>
        <pc:spChg chg="del">
          <ac:chgData name="Jasper Zhang" userId="f8545dbb-383c-4001-a0ca-3db7bdf386d9" providerId="ADAL" clId="{E925819F-9A67-DD4A-9F5D-9D8CD8983914}" dt="2023-06-11T16:28:43.163" v="397" actId="478"/>
          <ac:spMkLst>
            <pc:docMk/>
            <pc:sldMk cId="1461135725" sldId="349"/>
            <ac:spMk id="6" creationId="{53BA25E9-F505-005D-9208-6B18D105BDD2}"/>
          </ac:spMkLst>
        </pc:spChg>
        <pc:spChg chg="mod">
          <ac:chgData name="Jasper Zhang" userId="f8545dbb-383c-4001-a0ca-3db7bdf386d9" providerId="ADAL" clId="{E925819F-9A67-DD4A-9F5D-9D8CD8983914}" dt="2023-06-11T16:29:48.138" v="462" actId="14100"/>
          <ac:spMkLst>
            <pc:docMk/>
            <pc:sldMk cId="1461135725" sldId="349"/>
            <ac:spMk id="7" creationId="{BE9963CE-0526-168C-B62A-9ECB46D75129}"/>
          </ac:spMkLst>
        </pc:spChg>
        <pc:spChg chg="add mod">
          <ac:chgData name="Jasper Zhang" userId="f8545dbb-383c-4001-a0ca-3db7bdf386d9" providerId="ADAL" clId="{E925819F-9A67-DD4A-9F5D-9D8CD8983914}" dt="2023-06-11T16:29:01.765" v="403" actId="1076"/>
          <ac:spMkLst>
            <pc:docMk/>
            <pc:sldMk cId="1461135725" sldId="349"/>
            <ac:spMk id="8" creationId="{14F15473-3286-7279-EF3C-34B3D51D5235}"/>
          </ac:spMkLst>
        </pc:spChg>
        <pc:picChg chg="add mod">
          <ac:chgData name="Jasper Zhang" userId="f8545dbb-383c-4001-a0ca-3db7bdf386d9" providerId="ADAL" clId="{E925819F-9A67-DD4A-9F5D-9D8CD8983914}" dt="2023-06-11T16:29:03.617" v="405" actId="1076"/>
          <ac:picMkLst>
            <pc:docMk/>
            <pc:sldMk cId="1461135725" sldId="349"/>
            <ac:picMk id="4" creationId="{86F32C63-BFCF-6FC9-766F-FDE1B32FEB29}"/>
          </ac:picMkLst>
        </pc:picChg>
        <pc:picChg chg="del">
          <ac:chgData name="Jasper Zhang" userId="f8545dbb-383c-4001-a0ca-3db7bdf386d9" providerId="ADAL" clId="{E925819F-9A67-DD4A-9F5D-9D8CD8983914}" dt="2023-06-11T16:28:43.163" v="397" actId="478"/>
          <ac:picMkLst>
            <pc:docMk/>
            <pc:sldMk cId="1461135725" sldId="349"/>
            <ac:picMk id="5" creationId="{90BE6645-ECD9-29D1-5C0C-3FB648D9B7FD}"/>
          </ac:picMkLst>
        </pc:picChg>
      </pc:sldChg>
      <pc:sldChg chg="modSp add mod">
        <pc:chgData name="Jasper Zhang" userId="f8545dbb-383c-4001-a0ca-3db7bdf386d9" providerId="ADAL" clId="{E925819F-9A67-DD4A-9F5D-9D8CD8983914}" dt="2023-06-11T20:58:38.800" v="1655" actId="20577"/>
        <pc:sldMkLst>
          <pc:docMk/>
          <pc:sldMk cId="1199773829" sldId="350"/>
        </pc:sldMkLst>
        <pc:spChg chg="mod">
          <ac:chgData name="Jasper Zhang" userId="f8545dbb-383c-4001-a0ca-3db7bdf386d9" providerId="ADAL" clId="{E925819F-9A67-DD4A-9F5D-9D8CD8983914}" dt="2023-06-11T16:29:27.853" v="412"/>
          <ac:spMkLst>
            <pc:docMk/>
            <pc:sldMk cId="1199773829" sldId="350"/>
            <ac:spMk id="2" creationId="{A54729BD-794E-9C1A-4C38-D0CC2A9FD21D}"/>
          </ac:spMkLst>
        </pc:spChg>
        <pc:spChg chg="mod">
          <ac:chgData name="Jasper Zhang" userId="f8545dbb-383c-4001-a0ca-3db7bdf386d9" providerId="ADAL" clId="{E925819F-9A67-DD4A-9F5D-9D8CD8983914}" dt="2023-06-11T20:58:38.800" v="1655" actId="20577"/>
          <ac:spMkLst>
            <pc:docMk/>
            <pc:sldMk cId="1199773829" sldId="350"/>
            <ac:spMk id="7" creationId="{BE9963CE-0526-168C-B62A-9ECB46D75129}"/>
          </ac:spMkLst>
        </pc:spChg>
      </pc:sldChg>
      <pc:sldChg chg="add del">
        <pc:chgData name="Jasper Zhang" userId="f8545dbb-383c-4001-a0ca-3db7bdf386d9" providerId="ADAL" clId="{E925819F-9A67-DD4A-9F5D-9D8CD8983914}" dt="2023-06-11T16:29:17.045" v="409"/>
        <pc:sldMkLst>
          <pc:docMk/>
          <pc:sldMk cId="1884844127" sldId="351"/>
        </pc:sldMkLst>
      </pc:sldChg>
      <pc:sldChg chg="addSp delSp modSp add mod ord modNotesTx">
        <pc:chgData name="Jasper Zhang" userId="f8545dbb-383c-4001-a0ca-3db7bdf386d9" providerId="ADAL" clId="{E925819F-9A67-DD4A-9F5D-9D8CD8983914}" dt="2023-06-11T21:22:32.515" v="1922" actId="20578"/>
        <pc:sldMkLst>
          <pc:docMk/>
          <pc:sldMk cId="3496304123" sldId="351"/>
        </pc:sldMkLst>
        <pc:spChg chg="mod">
          <ac:chgData name="Jasper Zhang" userId="f8545dbb-383c-4001-a0ca-3db7bdf386d9" providerId="ADAL" clId="{E925819F-9A67-DD4A-9F5D-9D8CD8983914}" dt="2023-06-11T16:34:05.703" v="532" actId="20577"/>
          <ac:spMkLst>
            <pc:docMk/>
            <pc:sldMk cId="3496304123" sldId="351"/>
            <ac:spMk id="2" creationId="{A54729BD-794E-9C1A-4C38-D0CC2A9FD21D}"/>
          </ac:spMkLst>
        </pc:spChg>
        <pc:spChg chg="add del mod">
          <ac:chgData name="Jasper Zhang" userId="f8545dbb-383c-4001-a0ca-3db7bdf386d9" providerId="ADAL" clId="{E925819F-9A67-DD4A-9F5D-9D8CD8983914}" dt="2023-06-11T16:33:45.136" v="514" actId="478"/>
          <ac:spMkLst>
            <pc:docMk/>
            <pc:sldMk cId="3496304123" sldId="351"/>
            <ac:spMk id="5" creationId="{38A1F4A9-2A11-9185-6337-13D1526812B8}"/>
          </ac:spMkLst>
        </pc:spChg>
        <pc:spChg chg="mod">
          <ac:chgData name="Jasper Zhang" userId="f8545dbb-383c-4001-a0ca-3db7bdf386d9" providerId="ADAL" clId="{E925819F-9A67-DD4A-9F5D-9D8CD8983914}" dt="2023-06-11T16:34:33.781" v="580" actId="1076"/>
          <ac:spMkLst>
            <pc:docMk/>
            <pc:sldMk cId="3496304123" sldId="351"/>
            <ac:spMk id="6" creationId="{93E42C11-1BE3-6F30-F3D0-BD4A03C07464}"/>
          </ac:spMkLst>
        </pc:spChg>
        <pc:spChg chg="add del mod">
          <ac:chgData name="Jasper Zhang" userId="f8545dbb-383c-4001-a0ca-3db7bdf386d9" providerId="ADAL" clId="{E925819F-9A67-DD4A-9F5D-9D8CD8983914}" dt="2023-06-11T16:34:00.155" v="515" actId="931"/>
          <ac:spMkLst>
            <pc:docMk/>
            <pc:sldMk cId="3496304123" sldId="351"/>
            <ac:spMk id="8" creationId="{7223B110-D063-128C-79DD-B69F25C3F283}"/>
          </ac:spMkLst>
        </pc:spChg>
        <pc:spChg chg="add mod">
          <ac:chgData name="Jasper Zhang" userId="f8545dbb-383c-4001-a0ca-3db7bdf386d9" providerId="ADAL" clId="{E925819F-9A67-DD4A-9F5D-9D8CD8983914}" dt="2023-06-11T16:35:09.256" v="585" actId="1076"/>
          <ac:spMkLst>
            <pc:docMk/>
            <pc:sldMk cId="3496304123" sldId="351"/>
            <ac:spMk id="11" creationId="{90F4B257-27FB-4170-390B-97D1BE08F238}"/>
          </ac:spMkLst>
        </pc:spChg>
        <pc:spChg chg="add mod">
          <ac:chgData name="Jasper Zhang" userId="f8545dbb-383c-4001-a0ca-3db7bdf386d9" providerId="ADAL" clId="{E925819F-9A67-DD4A-9F5D-9D8CD8983914}" dt="2023-06-11T16:39:08.172" v="654" actId="113"/>
          <ac:spMkLst>
            <pc:docMk/>
            <pc:sldMk cId="3496304123" sldId="351"/>
            <ac:spMk id="12" creationId="{7E589F4C-D675-E1FA-8E12-2F4343E6A45E}"/>
          </ac:spMkLst>
        </pc:spChg>
        <pc:spChg chg="del mod">
          <ac:chgData name="Jasper Zhang" userId="f8545dbb-383c-4001-a0ca-3db7bdf386d9" providerId="ADAL" clId="{E925819F-9A67-DD4A-9F5D-9D8CD8983914}" dt="2023-06-11T16:31:39.798" v="510" actId="931"/>
          <ac:spMkLst>
            <pc:docMk/>
            <pc:sldMk cId="3496304123" sldId="351"/>
            <ac:spMk id="24" creationId="{841ED09B-15D2-7037-4384-9841C9C6C7A4}"/>
          </ac:spMkLst>
        </pc:spChg>
        <pc:spChg chg="del">
          <ac:chgData name="Jasper Zhang" userId="f8545dbb-383c-4001-a0ca-3db7bdf386d9" providerId="ADAL" clId="{E925819F-9A67-DD4A-9F5D-9D8CD8983914}" dt="2023-06-11T16:30:53.514" v="509" actId="478"/>
          <ac:spMkLst>
            <pc:docMk/>
            <pc:sldMk cId="3496304123" sldId="351"/>
            <ac:spMk id="27" creationId="{8D5D14A4-CA98-F47B-B473-40D6A2AF57EF}"/>
          </ac:spMkLst>
        </pc:spChg>
        <pc:picChg chg="add del mod">
          <ac:chgData name="Jasper Zhang" userId="f8545dbb-383c-4001-a0ca-3db7bdf386d9" providerId="ADAL" clId="{E925819F-9A67-DD4A-9F5D-9D8CD8983914}" dt="2023-06-11T16:33:45.136" v="514" actId="478"/>
          <ac:picMkLst>
            <pc:docMk/>
            <pc:sldMk cId="3496304123" sldId="351"/>
            <ac:picMk id="4" creationId="{F0639D0C-C46E-E766-7B30-2CE6304AC8FD}"/>
          </ac:picMkLst>
        </pc:picChg>
        <pc:picChg chg="add mod">
          <ac:chgData name="Jasper Zhang" userId="f8545dbb-383c-4001-a0ca-3db7bdf386d9" providerId="ADAL" clId="{E925819F-9A67-DD4A-9F5D-9D8CD8983914}" dt="2023-06-11T16:35:04.802" v="582" actId="1076"/>
          <ac:picMkLst>
            <pc:docMk/>
            <pc:sldMk cId="3496304123" sldId="351"/>
            <ac:picMk id="10" creationId="{315900AC-9669-60B1-0B8A-91BF4C623645}"/>
          </ac:picMkLst>
        </pc:picChg>
        <pc:picChg chg="del">
          <ac:chgData name="Jasper Zhang" userId="f8545dbb-383c-4001-a0ca-3db7bdf386d9" providerId="ADAL" clId="{E925819F-9A67-DD4A-9F5D-9D8CD8983914}" dt="2023-06-11T16:30:53.514" v="509" actId="478"/>
          <ac:picMkLst>
            <pc:docMk/>
            <pc:sldMk cId="3496304123" sldId="351"/>
            <ac:picMk id="26" creationId="{DD1E74B3-7C08-F7C3-42DA-37BA63B2E758}"/>
          </ac:picMkLst>
        </pc:picChg>
      </pc:sldChg>
      <pc:sldChg chg="addSp modSp add mod ord modNotesTx">
        <pc:chgData name="Jasper Zhang" userId="f8545dbb-383c-4001-a0ca-3db7bdf386d9" providerId="ADAL" clId="{E925819F-9A67-DD4A-9F5D-9D8CD8983914}" dt="2023-06-13T02:14:16.702" v="3035" actId="20577"/>
        <pc:sldMkLst>
          <pc:docMk/>
          <pc:sldMk cId="1618002889" sldId="352"/>
        </pc:sldMkLst>
        <pc:spChg chg="mod">
          <ac:chgData name="Jasper Zhang" userId="f8545dbb-383c-4001-a0ca-3db7bdf386d9" providerId="ADAL" clId="{E925819F-9A67-DD4A-9F5D-9D8CD8983914}" dt="2023-06-11T17:26:46.418" v="1320" actId="207"/>
          <ac:spMkLst>
            <pc:docMk/>
            <pc:sldMk cId="1618002889" sldId="352"/>
            <ac:spMk id="2" creationId="{A54729BD-794E-9C1A-4C38-D0CC2A9FD21D}"/>
          </ac:spMkLst>
        </pc:spChg>
        <pc:spChg chg="mod">
          <ac:chgData name="Jasper Zhang" userId="f8545dbb-383c-4001-a0ca-3db7bdf386d9" providerId="ADAL" clId="{E925819F-9A67-DD4A-9F5D-9D8CD8983914}" dt="2023-06-11T17:11:23.928" v="919" actId="27636"/>
          <ac:spMkLst>
            <pc:docMk/>
            <pc:sldMk cId="1618002889" sldId="352"/>
            <ac:spMk id="3" creationId="{024E14E4-63CE-3681-C8F4-11985987AC5F}"/>
          </ac:spMkLst>
        </pc:spChg>
        <pc:spChg chg="add mod">
          <ac:chgData name="Jasper Zhang" userId="f8545dbb-383c-4001-a0ca-3db7bdf386d9" providerId="ADAL" clId="{E925819F-9A67-DD4A-9F5D-9D8CD8983914}" dt="2023-06-13T02:14:16.702" v="3035" actId="20577"/>
          <ac:spMkLst>
            <pc:docMk/>
            <pc:sldMk cId="1618002889" sldId="352"/>
            <ac:spMk id="4" creationId="{BBAAECAF-8C01-4C12-6139-755AB1A016D9}"/>
          </ac:spMkLst>
        </pc:spChg>
        <pc:picChg chg="add mod">
          <ac:chgData name="Jasper Zhang" userId="f8545dbb-383c-4001-a0ca-3db7bdf386d9" providerId="ADAL" clId="{E925819F-9A67-DD4A-9F5D-9D8CD8983914}" dt="2023-06-11T17:11:39.570" v="923" actId="1076"/>
          <ac:picMkLst>
            <pc:docMk/>
            <pc:sldMk cId="1618002889" sldId="352"/>
            <ac:picMk id="6" creationId="{3B7D76BA-7E31-1E7A-1597-2DB868D9E2DE}"/>
          </ac:picMkLst>
        </pc:picChg>
      </pc:sldChg>
      <pc:sldChg chg="addSp modSp add mod">
        <pc:chgData name="Jasper Zhang" userId="f8545dbb-383c-4001-a0ca-3db7bdf386d9" providerId="ADAL" clId="{E925819F-9A67-DD4A-9F5D-9D8CD8983914}" dt="2023-06-13T01:44:57.017" v="2994" actId="20577"/>
        <pc:sldMkLst>
          <pc:docMk/>
          <pc:sldMk cId="2518701942" sldId="353"/>
        </pc:sldMkLst>
        <pc:spChg chg="mod">
          <ac:chgData name="Jasper Zhang" userId="f8545dbb-383c-4001-a0ca-3db7bdf386d9" providerId="ADAL" clId="{E925819F-9A67-DD4A-9F5D-9D8CD8983914}" dt="2023-06-11T17:26:53.290" v="1322" actId="207"/>
          <ac:spMkLst>
            <pc:docMk/>
            <pc:sldMk cId="2518701942" sldId="353"/>
            <ac:spMk id="2" creationId="{A54729BD-794E-9C1A-4C38-D0CC2A9FD21D}"/>
          </ac:spMkLst>
        </pc:spChg>
        <pc:spChg chg="add mod">
          <ac:chgData name="Jasper Zhang" userId="f8545dbb-383c-4001-a0ca-3db7bdf386d9" providerId="ADAL" clId="{E925819F-9A67-DD4A-9F5D-9D8CD8983914}" dt="2023-06-13T01:44:57.017" v="2994" actId="20577"/>
          <ac:spMkLst>
            <pc:docMk/>
            <pc:sldMk cId="2518701942" sldId="353"/>
            <ac:spMk id="4" creationId="{9BD00AC0-4478-3166-09D3-43E754D2A9E7}"/>
          </ac:spMkLst>
        </pc:spChg>
      </pc:sldChg>
      <pc:sldChg chg="addSp delSp modSp add mod">
        <pc:chgData name="Jasper Zhang" userId="f8545dbb-383c-4001-a0ca-3db7bdf386d9" providerId="ADAL" clId="{E925819F-9A67-DD4A-9F5D-9D8CD8983914}" dt="2023-06-13T02:14:26.076" v="3046" actId="20577"/>
        <pc:sldMkLst>
          <pc:docMk/>
          <pc:sldMk cId="3533332954" sldId="354"/>
        </pc:sldMkLst>
        <pc:spChg chg="mod">
          <ac:chgData name="Jasper Zhang" userId="f8545dbb-383c-4001-a0ca-3db7bdf386d9" providerId="ADAL" clId="{E925819F-9A67-DD4A-9F5D-9D8CD8983914}" dt="2023-06-11T17:26:49.311" v="1321" actId="207"/>
          <ac:spMkLst>
            <pc:docMk/>
            <pc:sldMk cId="3533332954" sldId="354"/>
            <ac:spMk id="2" creationId="{A54729BD-794E-9C1A-4C38-D0CC2A9FD21D}"/>
          </ac:spMkLst>
        </pc:spChg>
        <pc:spChg chg="del mod">
          <ac:chgData name="Jasper Zhang" userId="f8545dbb-383c-4001-a0ca-3db7bdf386d9" providerId="ADAL" clId="{E925819F-9A67-DD4A-9F5D-9D8CD8983914}" dt="2023-06-11T17:13:12.606" v="1007" actId="931"/>
          <ac:spMkLst>
            <pc:docMk/>
            <pc:sldMk cId="3533332954" sldId="354"/>
            <ac:spMk id="3" creationId="{024E14E4-63CE-3681-C8F4-11985987AC5F}"/>
          </ac:spMkLst>
        </pc:spChg>
        <pc:spChg chg="mod">
          <ac:chgData name="Jasper Zhang" userId="f8545dbb-383c-4001-a0ca-3db7bdf386d9" providerId="ADAL" clId="{E925819F-9A67-DD4A-9F5D-9D8CD8983914}" dt="2023-06-13T02:14:26.076" v="3046" actId="20577"/>
          <ac:spMkLst>
            <pc:docMk/>
            <pc:sldMk cId="3533332954" sldId="354"/>
            <ac:spMk id="4" creationId="{BBAAECAF-8C01-4C12-6139-755AB1A016D9}"/>
          </ac:spMkLst>
        </pc:spChg>
        <pc:spChg chg="add del">
          <ac:chgData name="Jasper Zhang" userId="f8545dbb-383c-4001-a0ca-3db7bdf386d9" providerId="ADAL" clId="{E925819F-9A67-DD4A-9F5D-9D8CD8983914}" dt="2023-06-11T17:13:38.280" v="1010" actId="22"/>
          <ac:spMkLst>
            <pc:docMk/>
            <pc:sldMk cId="3533332954" sldId="354"/>
            <ac:spMk id="9" creationId="{4152B40A-59BC-F317-AB15-FB7919179693}"/>
          </ac:spMkLst>
        </pc:spChg>
        <pc:spChg chg="add mod">
          <ac:chgData name="Jasper Zhang" userId="f8545dbb-383c-4001-a0ca-3db7bdf386d9" providerId="ADAL" clId="{E925819F-9A67-DD4A-9F5D-9D8CD8983914}" dt="2023-06-11T17:21:10.664" v="1283" actId="113"/>
          <ac:spMkLst>
            <pc:docMk/>
            <pc:sldMk cId="3533332954" sldId="354"/>
            <ac:spMk id="11" creationId="{58807752-D79C-8B11-002C-D87BE2C9C356}"/>
          </ac:spMkLst>
        </pc:spChg>
        <pc:picChg chg="del">
          <ac:chgData name="Jasper Zhang" userId="f8545dbb-383c-4001-a0ca-3db7bdf386d9" providerId="ADAL" clId="{E925819F-9A67-DD4A-9F5D-9D8CD8983914}" dt="2023-06-11T17:12:45.494" v="1006" actId="478"/>
          <ac:picMkLst>
            <pc:docMk/>
            <pc:sldMk cId="3533332954" sldId="354"/>
            <ac:picMk id="6" creationId="{3B7D76BA-7E31-1E7A-1597-2DB868D9E2DE}"/>
          </ac:picMkLst>
        </pc:picChg>
        <pc:picChg chg="add del mod">
          <ac:chgData name="Jasper Zhang" userId="f8545dbb-383c-4001-a0ca-3db7bdf386d9" providerId="ADAL" clId="{E925819F-9A67-DD4A-9F5D-9D8CD8983914}" dt="2023-06-11T17:13:42.150" v="1012" actId="478"/>
          <ac:picMkLst>
            <pc:docMk/>
            <pc:sldMk cId="3533332954" sldId="354"/>
            <ac:picMk id="7" creationId="{B6B80E27-C5F8-AA48-1EAC-7D85935D8295}"/>
          </ac:picMkLst>
        </pc:picChg>
      </pc:sldChg>
      <pc:sldChg chg="modSp add mod">
        <pc:chgData name="Jasper Zhang" userId="f8545dbb-383c-4001-a0ca-3db7bdf386d9" providerId="ADAL" clId="{E925819F-9A67-DD4A-9F5D-9D8CD8983914}" dt="2023-06-11T17:26:43.146" v="1319" actId="207"/>
        <pc:sldMkLst>
          <pc:docMk/>
          <pc:sldMk cId="3185705446" sldId="355"/>
        </pc:sldMkLst>
        <pc:spChg chg="mod">
          <ac:chgData name="Jasper Zhang" userId="f8545dbb-383c-4001-a0ca-3db7bdf386d9" providerId="ADAL" clId="{E925819F-9A67-DD4A-9F5D-9D8CD8983914}" dt="2023-06-11T17:26:43.146" v="1319" actId="207"/>
          <ac:spMkLst>
            <pc:docMk/>
            <pc:sldMk cId="3185705446" sldId="355"/>
            <ac:spMk id="2" creationId="{A54729BD-794E-9C1A-4C38-D0CC2A9FD21D}"/>
          </ac:spMkLst>
        </pc:spChg>
      </pc:sldChg>
      <pc:sldChg chg="addSp delSp modSp add mod ord setBg setClrOvrMap modNotesTx">
        <pc:chgData name="Jasper Zhang" userId="f8545dbb-383c-4001-a0ca-3db7bdf386d9" providerId="ADAL" clId="{E925819F-9A67-DD4A-9F5D-9D8CD8983914}" dt="2023-06-11T17:26:56.089" v="1323" actId="207"/>
        <pc:sldMkLst>
          <pc:docMk/>
          <pc:sldMk cId="712120384" sldId="356"/>
        </pc:sldMkLst>
        <pc:spChg chg="del mod">
          <ac:chgData name="Jasper Zhang" userId="f8545dbb-383c-4001-a0ca-3db7bdf386d9" providerId="ADAL" clId="{E925819F-9A67-DD4A-9F5D-9D8CD8983914}" dt="2023-06-11T17:16:33.423" v="1156" actId="478"/>
          <ac:spMkLst>
            <pc:docMk/>
            <pc:sldMk cId="712120384" sldId="356"/>
            <ac:spMk id="2" creationId="{A54729BD-794E-9C1A-4C38-D0CC2A9FD21D}"/>
          </ac:spMkLst>
        </pc:spChg>
        <pc:spChg chg="del mod">
          <ac:chgData name="Jasper Zhang" userId="f8545dbb-383c-4001-a0ca-3db7bdf386d9" providerId="ADAL" clId="{E925819F-9A67-DD4A-9F5D-9D8CD8983914}" dt="2023-06-11T17:16:46.293" v="1162" actId="478"/>
          <ac:spMkLst>
            <pc:docMk/>
            <pc:sldMk cId="712120384" sldId="356"/>
            <ac:spMk id="3" creationId="{024E14E4-63CE-3681-C8F4-11985987AC5F}"/>
          </ac:spMkLst>
        </pc:spChg>
        <pc:spChg chg="add mod">
          <ac:chgData name="Jasper Zhang" userId="f8545dbb-383c-4001-a0ca-3db7bdf386d9" providerId="ADAL" clId="{E925819F-9A67-DD4A-9F5D-9D8CD8983914}" dt="2023-06-11T17:26:56.089" v="1323" actId="207"/>
          <ac:spMkLst>
            <pc:docMk/>
            <pc:sldMk cId="712120384" sldId="356"/>
            <ac:spMk id="5" creationId="{62A303E3-C6CD-D16B-3CB6-D8F3C7D12012}"/>
          </ac:spMkLst>
        </pc:spChg>
        <pc:spChg chg="add del">
          <ac:chgData name="Jasper Zhang" userId="f8545dbb-383c-4001-a0ca-3db7bdf386d9" providerId="ADAL" clId="{E925819F-9A67-DD4A-9F5D-9D8CD8983914}" dt="2023-06-11T17:18:08.727" v="1226" actId="26606"/>
          <ac:spMkLst>
            <pc:docMk/>
            <pc:sldMk cId="712120384" sldId="356"/>
            <ac:spMk id="10" creationId="{934F1179-B481-4F9E-BCA3-AFB972070F83}"/>
          </ac:spMkLst>
        </pc:spChg>
        <pc:spChg chg="add del">
          <ac:chgData name="Jasper Zhang" userId="f8545dbb-383c-4001-a0ca-3db7bdf386d9" providerId="ADAL" clId="{E925819F-9A67-DD4A-9F5D-9D8CD8983914}" dt="2023-06-11T17:18:15.652" v="1230" actId="26606"/>
          <ac:spMkLst>
            <pc:docMk/>
            <pc:sldMk cId="712120384" sldId="356"/>
            <ac:spMk id="11" creationId="{ECC07320-C2CA-4E29-8481-9D9E143C7788}"/>
          </ac:spMkLst>
        </pc:spChg>
        <pc:spChg chg="add del">
          <ac:chgData name="Jasper Zhang" userId="f8545dbb-383c-4001-a0ca-3db7bdf386d9" providerId="ADAL" clId="{E925819F-9A67-DD4A-9F5D-9D8CD8983914}" dt="2023-06-11T17:18:08.727" v="1226" actId="26606"/>
          <ac:spMkLst>
            <pc:docMk/>
            <pc:sldMk cId="712120384" sldId="356"/>
            <ac:spMk id="12" creationId="{827DC2C4-B485-428A-BF4A-472D2967F47F}"/>
          </ac:spMkLst>
        </pc:spChg>
        <pc:spChg chg="add del">
          <ac:chgData name="Jasper Zhang" userId="f8545dbb-383c-4001-a0ca-3db7bdf386d9" providerId="ADAL" clId="{E925819F-9A67-DD4A-9F5D-9D8CD8983914}" dt="2023-06-11T17:18:15.652" v="1230" actId="26606"/>
          <ac:spMkLst>
            <pc:docMk/>
            <pc:sldMk cId="712120384" sldId="356"/>
            <ac:spMk id="13" creationId="{178FB36B-5BFE-42CA-BC60-1115E0D95EEC}"/>
          </ac:spMkLst>
        </pc:spChg>
        <pc:spChg chg="add del">
          <ac:chgData name="Jasper Zhang" userId="f8545dbb-383c-4001-a0ca-3db7bdf386d9" providerId="ADAL" clId="{E925819F-9A67-DD4A-9F5D-9D8CD8983914}" dt="2023-06-11T17:18:08.727" v="1226" actId="26606"/>
          <ac:spMkLst>
            <pc:docMk/>
            <pc:sldMk cId="712120384" sldId="356"/>
            <ac:spMk id="14" creationId="{EE04B5EB-F158-4507-90DD-BD23620C7CC9}"/>
          </ac:spMkLst>
        </pc:spChg>
        <pc:spChg chg="add del">
          <ac:chgData name="Jasper Zhang" userId="f8545dbb-383c-4001-a0ca-3db7bdf386d9" providerId="ADAL" clId="{E925819F-9A67-DD4A-9F5D-9D8CD8983914}" dt="2023-06-11T17:18:17.708" v="1232" actId="26606"/>
          <ac:spMkLst>
            <pc:docMk/>
            <pc:sldMk cId="712120384" sldId="356"/>
            <ac:spMk id="15" creationId="{AF2F604E-43BE-4DC3-B983-E071523364F8}"/>
          </ac:spMkLst>
        </pc:spChg>
        <pc:spChg chg="add del">
          <ac:chgData name="Jasper Zhang" userId="f8545dbb-383c-4001-a0ca-3db7bdf386d9" providerId="ADAL" clId="{E925819F-9A67-DD4A-9F5D-9D8CD8983914}" dt="2023-06-11T17:18:10.105" v="1228" actId="26606"/>
          <ac:spMkLst>
            <pc:docMk/>
            <pc:sldMk cId="712120384" sldId="356"/>
            <ac:spMk id="16" creationId="{66B332A4-D438-4773-A77F-5ED49A448D9D}"/>
          </ac:spMkLst>
        </pc:spChg>
        <pc:spChg chg="add del">
          <ac:chgData name="Jasper Zhang" userId="f8545dbb-383c-4001-a0ca-3db7bdf386d9" providerId="ADAL" clId="{E925819F-9A67-DD4A-9F5D-9D8CD8983914}" dt="2023-06-11T17:18:10.105" v="1228" actId="26606"/>
          <ac:spMkLst>
            <pc:docMk/>
            <pc:sldMk cId="712120384" sldId="356"/>
            <ac:spMk id="17" creationId="{DF9AD32D-FF05-44F4-BD4D-9CEE89B71EB9}"/>
          </ac:spMkLst>
        </pc:spChg>
        <pc:spChg chg="add del">
          <ac:chgData name="Jasper Zhang" userId="f8545dbb-383c-4001-a0ca-3db7bdf386d9" providerId="ADAL" clId="{E925819F-9A67-DD4A-9F5D-9D8CD8983914}" dt="2023-06-11T17:18:17.708" v="1232" actId="26606"/>
          <ac:spMkLst>
            <pc:docMk/>
            <pc:sldMk cId="712120384" sldId="356"/>
            <ac:spMk id="18" creationId="{6CCA5F87-1D1E-45CB-8D83-FC7EEFAD9935}"/>
          </ac:spMkLst>
        </pc:spChg>
        <pc:spChg chg="add del">
          <ac:chgData name="Jasper Zhang" userId="f8545dbb-383c-4001-a0ca-3db7bdf386d9" providerId="ADAL" clId="{E925819F-9A67-DD4A-9F5D-9D8CD8983914}" dt="2023-06-11T17:18:17.708" v="1232" actId="26606"/>
          <ac:spMkLst>
            <pc:docMk/>
            <pc:sldMk cId="712120384" sldId="356"/>
            <ac:spMk id="20" creationId="{7CCFC2C6-6238-4A2F-93DE-2ADF74AF635E}"/>
          </ac:spMkLst>
        </pc:spChg>
        <pc:spChg chg="add del">
          <ac:chgData name="Jasper Zhang" userId="f8545dbb-383c-4001-a0ca-3db7bdf386d9" providerId="ADAL" clId="{E925819F-9A67-DD4A-9F5D-9D8CD8983914}" dt="2023-06-11T17:18:17.708" v="1232" actId="26606"/>
          <ac:spMkLst>
            <pc:docMk/>
            <pc:sldMk cId="712120384" sldId="356"/>
            <ac:spMk id="21" creationId="{08C9B587-E65E-4B52-B37C-ABEBB6E87928}"/>
          </ac:spMkLst>
        </pc:spChg>
        <pc:spChg chg="add del">
          <ac:chgData name="Jasper Zhang" userId="f8545dbb-383c-4001-a0ca-3db7bdf386d9" providerId="ADAL" clId="{E925819F-9A67-DD4A-9F5D-9D8CD8983914}" dt="2023-06-11T17:18:31.036" v="1234" actId="26606"/>
          <ac:spMkLst>
            <pc:docMk/>
            <pc:sldMk cId="712120384" sldId="356"/>
            <ac:spMk id="23" creationId="{06DA9DF9-31F7-4056-B42E-878CC92417B8}"/>
          </ac:spMkLst>
        </pc:spChg>
        <pc:spChg chg="add del">
          <ac:chgData name="Jasper Zhang" userId="f8545dbb-383c-4001-a0ca-3db7bdf386d9" providerId="ADAL" clId="{E925819F-9A67-DD4A-9F5D-9D8CD8983914}" dt="2023-06-11T17:18:32.741" v="1236" actId="26606"/>
          <ac:spMkLst>
            <pc:docMk/>
            <pc:sldMk cId="712120384" sldId="356"/>
            <ac:spMk id="26" creationId="{A93898FF-D987-4B0E-BFB4-85F5EB356D4D}"/>
          </ac:spMkLst>
        </pc:spChg>
        <pc:spChg chg="add del">
          <ac:chgData name="Jasper Zhang" userId="f8545dbb-383c-4001-a0ca-3db7bdf386d9" providerId="ADAL" clId="{E925819F-9A67-DD4A-9F5D-9D8CD8983914}" dt="2023-06-11T17:18:32.741" v="1236" actId="26606"/>
          <ac:spMkLst>
            <pc:docMk/>
            <pc:sldMk cId="712120384" sldId="356"/>
            <ac:spMk id="27" creationId="{FEB84055-029C-4E86-8844-D05D96C024BC}"/>
          </ac:spMkLst>
        </pc:spChg>
        <pc:spChg chg="add del">
          <ac:chgData name="Jasper Zhang" userId="f8545dbb-383c-4001-a0ca-3db7bdf386d9" providerId="ADAL" clId="{E925819F-9A67-DD4A-9F5D-9D8CD8983914}" dt="2023-06-11T17:18:32.741" v="1236" actId="26606"/>
          <ac:spMkLst>
            <pc:docMk/>
            <pc:sldMk cId="712120384" sldId="356"/>
            <ac:spMk id="29" creationId="{799037F2-4CAF-446B-90DB-1480B247AA69}"/>
          </ac:spMkLst>
        </pc:spChg>
        <pc:spChg chg="add del">
          <ac:chgData name="Jasper Zhang" userId="f8545dbb-383c-4001-a0ca-3db7bdf386d9" providerId="ADAL" clId="{E925819F-9A67-DD4A-9F5D-9D8CD8983914}" dt="2023-06-11T17:18:32.741" v="1236" actId="26606"/>
          <ac:spMkLst>
            <pc:docMk/>
            <pc:sldMk cId="712120384" sldId="356"/>
            <ac:spMk id="30" creationId="{7128589C-AF3D-49CF-BD92-C1D1D2F5387F}"/>
          </ac:spMkLst>
        </pc:spChg>
        <pc:spChg chg="add del">
          <ac:chgData name="Jasper Zhang" userId="f8545dbb-383c-4001-a0ca-3db7bdf386d9" providerId="ADAL" clId="{E925819F-9A67-DD4A-9F5D-9D8CD8983914}" dt="2023-06-11T17:18:34.425" v="1238" actId="26606"/>
          <ac:spMkLst>
            <pc:docMk/>
            <pc:sldMk cId="712120384" sldId="356"/>
            <ac:spMk id="32" creationId="{8F58EDD9-0685-44E6-9B72-108BB10E1AB0}"/>
          </ac:spMkLst>
        </pc:spChg>
        <pc:spChg chg="add">
          <ac:chgData name="Jasper Zhang" userId="f8545dbb-383c-4001-a0ca-3db7bdf386d9" providerId="ADAL" clId="{E925819F-9A67-DD4A-9F5D-9D8CD8983914}" dt="2023-06-11T17:18:34.430" v="1239" actId="26606"/>
          <ac:spMkLst>
            <pc:docMk/>
            <pc:sldMk cId="712120384" sldId="356"/>
            <ac:spMk id="35" creationId="{7D9D36D6-2AC5-46A1-A849-4C82D5264A3A}"/>
          </ac:spMkLst>
        </pc:spChg>
        <pc:picChg chg="add del">
          <ac:chgData name="Jasper Zhang" userId="f8545dbb-383c-4001-a0ca-3db7bdf386d9" providerId="ADAL" clId="{E925819F-9A67-DD4A-9F5D-9D8CD8983914}" dt="2023-06-11T17:18:15.652" v="1230" actId="26606"/>
          <ac:picMkLst>
            <pc:docMk/>
            <pc:sldMk cId="712120384" sldId="356"/>
            <ac:picMk id="7" creationId="{E21A7613-F43E-A5B2-D585-F7ACC1E578DD}"/>
          </ac:picMkLst>
        </pc:picChg>
        <pc:picChg chg="add del">
          <ac:chgData name="Jasper Zhang" userId="f8545dbb-383c-4001-a0ca-3db7bdf386d9" providerId="ADAL" clId="{E925819F-9A67-DD4A-9F5D-9D8CD8983914}" dt="2023-06-11T17:18:17.708" v="1232" actId="26606"/>
          <ac:picMkLst>
            <pc:docMk/>
            <pc:sldMk cId="712120384" sldId="356"/>
            <ac:picMk id="19" creationId="{25877E4C-4315-1B81-13F8-FC0A25024490}"/>
          </ac:picMkLst>
        </pc:picChg>
        <pc:picChg chg="add del">
          <ac:chgData name="Jasper Zhang" userId="f8545dbb-383c-4001-a0ca-3db7bdf386d9" providerId="ADAL" clId="{E925819F-9A67-DD4A-9F5D-9D8CD8983914}" dt="2023-06-11T17:18:31.036" v="1234" actId="26606"/>
          <ac:picMkLst>
            <pc:docMk/>
            <pc:sldMk cId="712120384" sldId="356"/>
            <ac:picMk id="24" creationId="{24E4D141-13E3-3F70-8C5A-6BF6E80CE6EA}"/>
          </ac:picMkLst>
        </pc:picChg>
        <pc:picChg chg="add del">
          <ac:chgData name="Jasper Zhang" userId="f8545dbb-383c-4001-a0ca-3db7bdf386d9" providerId="ADAL" clId="{E925819F-9A67-DD4A-9F5D-9D8CD8983914}" dt="2023-06-11T17:18:32.741" v="1236" actId="26606"/>
          <ac:picMkLst>
            <pc:docMk/>
            <pc:sldMk cId="712120384" sldId="356"/>
            <ac:picMk id="28" creationId="{8A2842C0-6210-4FDB-B1FF-C14C927377FB}"/>
          </ac:picMkLst>
        </pc:picChg>
        <pc:picChg chg="add del">
          <ac:chgData name="Jasper Zhang" userId="f8545dbb-383c-4001-a0ca-3db7bdf386d9" providerId="ADAL" clId="{E925819F-9A67-DD4A-9F5D-9D8CD8983914}" dt="2023-06-11T17:18:34.425" v="1238" actId="26606"/>
          <ac:picMkLst>
            <pc:docMk/>
            <pc:sldMk cId="712120384" sldId="356"/>
            <ac:picMk id="33" creationId="{7671AEDA-ACAC-6FD7-035B-6296E9F88373}"/>
          </ac:picMkLst>
        </pc:picChg>
        <pc:picChg chg="add">
          <ac:chgData name="Jasper Zhang" userId="f8545dbb-383c-4001-a0ca-3db7bdf386d9" providerId="ADAL" clId="{E925819F-9A67-DD4A-9F5D-9D8CD8983914}" dt="2023-06-11T17:18:34.430" v="1239" actId="26606"/>
          <ac:picMkLst>
            <pc:docMk/>
            <pc:sldMk cId="712120384" sldId="356"/>
            <ac:picMk id="36" creationId="{7D1239A3-05F7-17EB-E9E8-DAC17EF3C580}"/>
          </ac:picMkLst>
        </pc:picChg>
      </pc:sldChg>
      <pc:sldChg chg="addSp delSp modSp add del mod ord modNotesTx">
        <pc:chgData name="Jasper Zhang" userId="f8545dbb-383c-4001-a0ca-3db7bdf386d9" providerId="ADAL" clId="{E925819F-9A67-DD4A-9F5D-9D8CD8983914}" dt="2023-06-11T17:32:09.570" v="1478" actId="2696"/>
        <pc:sldMkLst>
          <pc:docMk/>
          <pc:sldMk cId="3177675803" sldId="357"/>
        </pc:sldMkLst>
        <pc:spChg chg="mod">
          <ac:chgData name="Jasper Zhang" userId="f8545dbb-383c-4001-a0ca-3db7bdf386d9" providerId="ADAL" clId="{E925819F-9A67-DD4A-9F5D-9D8CD8983914}" dt="2023-06-11T17:20:05.371" v="1252" actId="27636"/>
          <ac:spMkLst>
            <pc:docMk/>
            <pc:sldMk cId="3177675803" sldId="357"/>
            <ac:spMk id="3" creationId="{024E14E4-63CE-3681-C8F4-11985987AC5F}"/>
          </ac:spMkLst>
        </pc:spChg>
        <pc:picChg chg="add del mod">
          <ac:chgData name="Jasper Zhang" userId="f8545dbb-383c-4001-a0ca-3db7bdf386d9" providerId="ADAL" clId="{E925819F-9A67-DD4A-9F5D-9D8CD8983914}" dt="2023-06-11T17:27:35.148" v="1325" actId="478"/>
          <ac:picMkLst>
            <pc:docMk/>
            <pc:sldMk cId="3177675803" sldId="357"/>
            <ac:picMk id="5" creationId="{C12D85EB-FEBF-184B-4C96-EB70B5D793A3}"/>
          </ac:picMkLst>
        </pc:picChg>
      </pc:sldChg>
      <pc:sldChg chg="modSp add mod ord modNotesTx">
        <pc:chgData name="Jasper Zhang" userId="f8545dbb-383c-4001-a0ca-3db7bdf386d9" providerId="ADAL" clId="{E925819F-9A67-DD4A-9F5D-9D8CD8983914}" dt="2023-06-11T17:28:05.909" v="1382" actId="1076"/>
        <pc:sldMkLst>
          <pc:docMk/>
          <pc:sldMk cId="1037965815" sldId="358"/>
        </pc:sldMkLst>
        <pc:spChg chg="mod">
          <ac:chgData name="Jasper Zhang" userId="f8545dbb-383c-4001-a0ca-3db7bdf386d9" providerId="ADAL" clId="{E925819F-9A67-DD4A-9F5D-9D8CD8983914}" dt="2023-06-11T17:26:40.028" v="1318" actId="207"/>
          <ac:spMkLst>
            <pc:docMk/>
            <pc:sldMk cId="1037965815" sldId="358"/>
            <ac:spMk id="2" creationId="{A54729BD-794E-9C1A-4C38-D0CC2A9FD21D}"/>
          </ac:spMkLst>
        </pc:spChg>
        <pc:spChg chg="mod">
          <ac:chgData name="Jasper Zhang" userId="f8545dbb-383c-4001-a0ca-3db7bdf386d9" providerId="ADAL" clId="{E925819F-9A67-DD4A-9F5D-9D8CD8983914}" dt="2023-06-11T17:28:04.143" v="1381" actId="20577"/>
          <ac:spMkLst>
            <pc:docMk/>
            <pc:sldMk cId="1037965815" sldId="358"/>
            <ac:spMk id="3" creationId="{024E14E4-63CE-3681-C8F4-11985987AC5F}"/>
          </ac:spMkLst>
        </pc:spChg>
        <pc:picChg chg="mod">
          <ac:chgData name="Jasper Zhang" userId="f8545dbb-383c-4001-a0ca-3db7bdf386d9" providerId="ADAL" clId="{E925819F-9A67-DD4A-9F5D-9D8CD8983914}" dt="2023-06-11T17:28:05.909" v="1382" actId="1076"/>
          <ac:picMkLst>
            <pc:docMk/>
            <pc:sldMk cId="1037965815" sldId="358"/>
            <ac:picMk id="5" creationId="{C12D85EB-FEBF-184B-4C96-EB70B5D793A3}"/>
          </ac:picMkLst>
        </pc:picChg>
      </pc:sldChg>
      <pc:sldChg chg="addSp delSp modSp add mod ord">
        <pc:chgData name="Jasper Zhang" userId="f8545dbb-383c-4001-a0ca-3db7bdf386d9" providerId="ADAL" clId="{E925819F-9A67-DD4A-9F5D-9D8CD8983914}" dt="2023-06-11T17:31:58.601" v="1466" actId="1076"/>
        <pc:sldMkLst>
          <pc:docMk/>
          <pc:sldMk cId="2910572345" sldId="359"/>
        </pc:sldMkLst>
        <pc:spChg chg="mod">
          <ac:chgData name="Jasper Zhang" userId="f8545dbb-383c-4001-a0ca-3db7bdf386d9" providerId="ADAL" clId="{E925819F-9A67-DD4A-9F5D-9D8CD8983914}" dt="2023-06-11T17:28:33.817" v="1395" actId="207"/>
          <ac:spMkLst>
            <pc:docMk/>
            <pc:sldMk cId="2910572345" sldId="359"/>
            <ac:spMk id="2" creationId="{A54729BD-794E-9C1A-4C38-D0CC2A9FD21D}"/>
          </ac:spMkLst>
        </pc:spChg>
        <pc:spChg chg="mod">
          <ac:chgData name="Jasper Zhang" userId="f8545dbb-383c-4001-a0ca-3db7bdf386d9" providerId="ADAL" clId="{E925819F-9A67-DD4A-9F5D-9D8CD8983914}" dt="2023-06-11T17:31:53.786" v="1463" actId="113"/>
          <ac:spMkLst>
            <pc:docMk/>
            <pc:sldMk cId="2910572345" sldId="359"/>
            <ac:spMk id="3" creationId="{024E14E4-63CE-3681-C8F4-11985987AC5F}"/>
          </ac:spMkLst>
        </pc:spChg>
        <pc:picChg chg="add del mod">
          <ac:chgData name="Jasper Zhang" userId="f8545dbb-383c-4001-a0ca-3db7bdf386d9" providerId="ADAL" clId="{E925819F-9A67-DD4A-9F5D-9D8CD8983914}" dt="2023-06-11T17:30:19.092" v="1421" actId="478"/>
          <ac:picMkLst>
            <pc:docMk/>
            <pc:sldMk cId="2910572345" sldId="359"/>
            <ac:picMk id="5" creationId="{A90BEAB1-9338-68D6-1941-6E62936BFE66}"/>
          </ac:picMkLst>
        </pc:picChg>
        <pc:picChg chg="add del mod">
          <ac:chgData name="Jasper Zhang" userId="f8545dbb-383c-4001-a0ca-3db7bdf386d9" providerId="ADAL" clId="{E925819F-9A67-DD4A-9F5D-9D8CD8983914}" dt="2023-06-11T17:31:08.053" v="1426" actId="478"/>
          <ac:picMkLst>
            <pc:docMk/>
            <pc:sldMk cId="2910572345" sldId="359"/>
            <ac:picMk id="7" creationId="{9374B678-484E-06FA-C931-EBF655F06543}"/>
          </ac:picMkLst>
        </pc:picChg>
        <pc:picChg chg="add mod">
          <ac:chgData name="Jasper Zhang" userId="f8545dbb-383c-4001-a0ca-3db7bdf386d9" providerId="ADAL" clId="{E925819F-9A67-DD4A-9F5D-9D8CD8983914}" dt="2023-06-11T17:31:58.601" v="1466" actId="1076"/>
          <ac:picMkLst>
            <pc:docMk/>
            <pc:sldMk cId="2910572345" sldId="359"/>
            <ac:picMk id="9" creationId="{88E952CE-0FEF-8C21-E4EB-70C4511B326D}"/>
          </ac:picMkLst>
        </pc:picChg>
      </pc:sldChg>
      <pc:sldChg chg="modSp add mod">
        <pc:chgData name="Jasper Zhang" userId="f8545dbb-383c-4001-a0ca-3db7bdf386d9" providerId="ADAL" clId="{E925819F-9A67-DD4A-9F5D-9D8CD8983914}" dt="2023-06-11T18:05:16.976" v="1498" actId="20577"/>
        <pc:sldMkLst>
          <pc:docMk/>
          <pc:sldMk cId="2381033122" sldId="360"/>
        </pc:sldMkLst>
        <pc:spChg chg="mod">
          <ac:chgData name="Jasper Zhang" userId="f8545dbb-383c-4001-a0ca-3db7bdf386d9" providerId="ADAL" clId="{E925819F-9A67-DD4A-9F5D-9D8CD8983914}" dt="2023-06-11T17:28:21.347" v="1386" actId="207"/>
          <ac:spMkLst>
            <pc:docMk/>
            <pc:sldMk cId="2381033122" sldId="360"/>
            <ac:spMk id="2" creationId="{A54729BD-794E-9C1A-4C38-D0CC2A9FD21D}"/>
          </ac:spMkLst>
        </pc:spChg>
        <pc:spChg chg="mod">
          <ac:chgData name="Jasper Zhang" userId="f8545dbb-383c-4001-a0ca-3db7bdf386d9" providerId="ADAL" clId="{E925819F-9A67-DD4A-9F5D-9D8CD8983914}" dt="2023-06-11T18:05:16.976" v="1498" actId="20577"/>
          <ac:spMkLst>
            <pc:docMk/>
            <pc:sldMk cId="2381033122" sldId="360"/>
            <ac:spMk id="3" creationId="{024E14E4-63CE-3681-C8F4-11985987AC5F}"/>
          </ac:spMkLst>
        </pc:spChg>
      </pc:sldChg>
      <pc:sldChg chg="delSp modSp add mod modNotesTx">
        <pc:chgData name="Jasper Zhang" userId="f8545dbb-383c-4001-a0ca-3db7bdf386d9" providerId="ADAL" clId="{E925819F-9A67-DD4A-9F5D-9D8CD8983914}" dt="2023-06-19T03:34:07.753" v="3140" actId="313"/>
        <pc:sldMkLst>
          <pc:docMk/>
          <pc:sldMk cId="969458005" sldId="361"/>
        </pc:sldMkLst>
        <pc:spChg chg="mod">
          <ac:chgData name="Jasper Zhang" userId="f8545dbb-383c-4001-a0ca-3db7bdf386d9" providerId="ADAL" clId="{E925819F-9A67-DD4A-9F5D-9D8CD8983914}" dt="2023-06-11T20:58:12.518" v="1596" actId="20577"/>
          <ac:spMkLst>
            <pc:docMk/>
            <pc:sldMk cId="969458005" sldId="361"/>
            <ac:spMk id="2" creationId="{A54729BD-794E-9C1A-4C38-D0CC2A9FD21D}"/>
          </ac:spMkLst>
        </pc:spChg>
        <pc:spChg chg="mod">
          <ac:chgData name="Jasper Zhang" userId="f8545dbb-383c-4001-a0ca-3db7bdf386d9" providerId="ADAL" clId="{E925819F-9A67-DD4A-9F5D-9D8CD8983914}" dt="2023-06-11T21:00:02.060" v="1668" actId="113"/>
          <ac:spMkLst>
            <pc:docMk/>
            <pc:sldMk cId="969458005" sldId="361"/>
            <ac:spMk id="3" creationId="{024E14E4-63CE-3681-C8F4-11985987AC5F}"/>
          </ac:spMkLst>
        </pc:spChg>
        <pc:spChg chg="mod">
          <ac:chgData name="Jasper Zhang" userId="f8545dbb-383c-4001-a0ca-3db7bdf386d9" providerId="ADAL" clId="{E925819F-9A67-DD4A-9F5D-9D8CD8983914}" dt="2023-06-19T03:34:07.753" v="3140" actId="313"/>
          <ac:spMkLst>
            <pc:docMk/>
            <pc:sldMk cId="969458005" sldId="361"/>
            <ac:spMk id="7" creationId="{BE9963CE-0526-168C-B62A-9ECB46D75129}"/>
          </ac:spMkLst>
        </pc:spChg>
        <pc:spChg chg="del">
          <ac:chgData name="Jasper Zhang" userId="f8545dbb-383c-4001-a0ca-3db7bdf386d9" providerId="ADAL" clId="{E925819F-9A67-DD4A-9F5D-9D8CD8983914}" dt="2023-06-11T20:59:18.545" v="1666" actId="478"/>
          <ac:spMkLst>
            <pc:docMk/>
            <pc:sldMk cId="969458005" sldId="361"/>
            <ac:spMk id="8" creationId="{14F15473-3286-7279-EF3C-34B3D51D5235}"/>
          </ac:spMkLst>
        </pc:spChg>
        <pc:picChg chg="del">
          <ac:chgData name="Jasper Zhang" userId="f8545dbb-383c-4001-a0ca-3db7bdf386d9" providerId="ADAL" clId="{E925819F-9A67-DD4A-9F5D-9D8CD8983914}" dt="2023-06-11T20:59:18.545" v="1666" actId="478"/>
          <ac:picMkLst>
            <pc:docMk/>
            <pc:sldMk cId="969458005" sldId="361"/>
            <ac:picMk id="4" creationId="{86F32C63-BFCF-6FC9-766F-FDE1B32FEB29}"/>
          </ac:picMkLst>
        </pc:picChg>
      </pc:sldChg>
      <pc:sldChg chg="modSp add del mod">
        <pc:chgData name="Jasper Zhang" userId="f8545dbb-383c-4001-a0ca-3db7bdf386d9" providerId="ADAL" clId="{E925819F-9A67-DD4A-9F5D-9D8CD8983914}" dt="2023-06-11T21:21:53.650" v="1921" actId="2696"/>
        <pc:sldMkLst>
          <pc:docMk/>
          <pc:sldMk cId="3633342584" sldId="362"/>
        </pc:sldMkLst>
        <pc:spChg chg="mod">
          <ac:chgData name="Jasper Zhang" userId="f8545dbb-383c-4001-a0ca-3db7bdf386d9" providerId="ADAL" clId="{E925819F-9A67-DD4A-9F5D-9D8CD8983914}" dt="2023-06-11T21:19:06.048" v="1859" actId="20577"/>
          <ac:spMkLst>
            <pc:docMk/>
            <pc:sldMk cId="3633342584" sldId="362"/>
            <ac:spMk id="3" creationId="{024E14E4-63CE-3681-C8F4-11985987AC5F}"/>
          </ac:spMkLst>
        </pc:spChg>
      </pc:sldChg>
      <pc:sldChg chg="delSp modSp add del mod ord setBg delDesignElem">
        <pc:chgData name="Jasper Zhang" userId="f8545dbb-383c-4001-a0ca-3db7bdf386d9" providerId="ADAL" clId="{E925819F-9A67-DD4A-9F5D-9D8CD8983914}" dt="2023-06-13T00:55:06.145" v="1958" actId="2696"/>
        <pc:sldMkLst>
          <pc:docMk/>
          <pc:sldMk cId="517715893" sldId="363"/>
        </pc:sldMkLst>
        <pc:spChg chg="mod">
          <ac:chgData name="Jasper Zhang" userId="f8545dbb-383c-4001-a0ca-3db7bdf386d9" providerId="ADAL" clId="{E925819F-9A67-DD4A-9F5D-9D8CD8983914}" dt="2023-06-11T21:19:33.755" v="1887" actId="20577"/>
          <ac:spMkLst>
            <pc:docMk/>
            <pc:sldMk cId="517715893" sldId="363"/>
            <ac:spMk id="2" creationId="{A54729BD-794E-9C1A-4C38-D0CC2A9FD21D}"/>
          </ac:spMkLst>
        </pc:spChg>
        <pc:spChg chg="del">
          <ac:chgData name="Jasper Zhang" userId="f8545dbb-383c-4001-a0ca-3db7bdf386d9" providerId="ADAL" clId="{E925819F-9A67-DD4A-9F5D-9D8CD8983914}" dt="2023-06-11T21:19:25.701" v="1863"/>
          <ac:spMkLst>
            <pc:docMk/>
            <pc:sldMk cId="517715893" sldId="363"/>
            <ac:spMk id="9" creationId="{D1D34770-47A8-402C-AF23-2B653F2D88C1}"/>
          </ac:spMkLst>
        </pc:spChg>
      </pc:sldChg>
      <pc:sldChg chg="addSp delSp modSp add mod setBg">
        <pc:chgData name="Jasper Zhang" userId="f8545dbb-383c-4001-a0ca-3db7bdf386d9" providerId="ADAL" clId="{E925819F-9A67-DD4A-9F5D-9D8CD8983914}" dt="2023-06-13T01:44:23.965" v="2971" actId="1076"/>
        <pc:sldMkLst>
          <pc:docMk/>
          <pc:sldMk cId="264503246" sldId="364"/>
        </pc:sldMkLst>
        <pc:spChg chg="mod">
          <ac:chgData name="Jasper Zhang" userId="f8545dbb-383c-4001-a0ca-3db7bdf386d9" providerId="ADAL" clId="{E925819F-9A67-DD4A-9F5D-9D8CD8983914}" dt="2023-06-13T01:44:23.965" v="2971" actId="1076"/>
          <ac:spMkLst>
            <pc:docMk/>
            <pc:sldMk cId="264503246" sldId="364"/>
            <ac:spMk id="2" creationId="{A54729BD-794E-9C1A-4C38-D0CC2A9FD21D}"/>
          </ac:spMkLst>
        </pc:spChg>
        <pc:spChg chg="del mod">
          <ac:chgData name="Jasper Zhang" userId="f8545dbb-383c-4001-a0ca-3db7bdf386d9" providerId="ADAL" clId="{E925819F-9A67-DD4A-9F5D-9D8CD8983914}" dt="2023-06-11T21:19:45.458" v="1892" actId="26606"/>
          <ac:spMkLst>
            <pc:docMk/>
            <pc:sldMk cId="264503246" sldId="364"/>
            <ac:spMk id="3" creationId="{024E14E4-63CE-3681-C8F4-11985987AC5F}"/>
          </ac:spMkLst>
        </pc:spChg>
        <pc:spChg chg="add del mod">
          <ac:chgData name="Jasper Zhang" userId="f8545dbb-383c-4001-a0ca-3db7bdf386d9" providerId="ADAL" clId="{E925819F-9A67-DD4A-9F5D-9D8CD8983914}" dt="2023-06-11T21:19:57.627" v="1894" actId="26606"/>
          <ac:spMkLst>
            <pc:docMk/>
            <pc:sldMk cId="264503246" sldId="364"/>
            <ac:spMk id="6" creationId="{1BFD538C-CCBD-3028-A698-B3074574F021}"/>
          </ac:spMkLst>
        </pc:spChg>
        <pc:spChg chg="add del">
          <ac:chgData name="Jasper Zhang" userId="f8545dbb-383c-4001-a0ca-3db7bdf386d9" providerId="ADAL" clId="{E925819F-9A67-DD4A-9F5D-9D8CD8983914}" dt="2023-06-11T21:19:57.627" v="1894" actId="26606"/>
          <ac:spMkLst>
            <pc:docMk/>
            <pc:sldMk cId="264503246" sldId="364"/>
            <ac:spMk id="10" creationId="{870A1295-61BC-4214-AA3E-D396673024D0}"/>
          </ac:spMkLst>
        </pc:spChg>
        <pc:spChg chg="add">
          <ac:chgData name="Jasper Zhang" userId="f8545dbb-383c-4001-a0ca-3db7bdf386d9" providerId="ADAL" clId="{E925819F-9A67-DD4A-9F5D-9D8CD8983914}" dt="2023-06-11T21:19:57.627" v="1894" actId="26606"/>
          <ac:spMkLst>
            <pc:docMk/>
            <pc:sldMk cId="264503246" sldId="364"/>
            <ac:spMk id="21" creationId="{6314D791-4D8A-4854-B8FC-6959656D09AD}"/>
          </ac:spMkLst>
        </pc:spChg>
        <pc:spChg chg="add">
          <ac:chgData name="Jasper Zhang" userId="f8545dbb-383c-4001-a0ca-3db7bdf386d9" providerId="ADAL" clId="{E925819F-9A67-DD4A-9F5D-9D8CD8983914}" dt="2023-06-11T21:19:57.627" v="1894" actId="26606"/>
          <ac:spMkLst>
            <pc:docMk/>
            <pc:sldMk cId="264503246" sldId="364"/>
            <ac:spMk id="23" creationId="{15076E76-3EB3-4269-8135-07CAB20E59A5}"/>
          </ac:spMkLst>
        </pc:spChg>
        <pc:grpChg chg="add del">
          <ac:chgData name="Jasper Zhang" userId="f8545dbb-383c-4001-a0ca-3db7bdf386d9" providerId="ADAL" clId="{E925819F-9A67-DD4A-9F5D-9D8CD8983914}" dt="2023-06-11T21:19:57.627" v="1894" actId="26606"/>
          <ac:grpSpMkLst>
            <pc:docMk/>
            <pc:sldMk cId="264503246" sldId="364"/>
            <ac:grpSpMk id="12" creationId="{0B139475-2B26-4CA9-9413-DE741E49F7BB}"/>
          </ac:grpSpMkLst>
        </pc:grpChg>
        <pc:grpChg chg="add">
          <ac:chgData name="Jasper Zhang" userId="f8545dbb-383c-4001-a0ca-3db7bdf386d9" providerId="ADAL" clId="{E925819F-9A67-DD4A-9F5D-9D8CD8983914}" dt="2023-06-11T21:19:57.627" v="1894" actId="26606"/>
          <ac:grpSpMkLst>
            <pc:docMk/>
            <pc:sldMk cId="264503246" sldId="364"/>
            <ac:grpSpMk id="25" creationId="{5EB3C7E5-50E1-4F9E-AEA3-A6D2190394F1}"/>
          </ac:grpSpMkLst>
        </pc:grpChg>
        <pc:grpChg chg="add">
          <ac:chgData name="Jasper Zhang" userId="f8545dbb-383c-4001-a0ca-3db7bdf386d9" providerId="ADAL" clId="{E925819F-9A67-DD4A-9F5D-9D8CD8983914}" dt="2023-06-11T21:19:57.627" v="1894" actId="26606"/>
          <ac:grpSpMkLst>
            <pc:docMk/>
            <pc:sldMk cId="264503246" sldId="364"/>
            <ac:grpSpMk id="31" creationId="{B988F9A4-0578-4C59-8B4A-346E02CF3A3F}"/>
          </ac:grpSpMkLst>
        </pc:grpChg>
        <pc:picChg chg="del mod">
          <ac:chgData name="Jasper Zhang" userId="f8545dbb-383c-4001-a0ca-3db7bdf386d9" providerId="ADAL" clId="{E925819F-9A67-DD4A-9F5D-9D8CD8983914}" dt="2023-06-11T21:19:51.453" v="1893" actId="478"/>
          <ac:picMkLst>
            <pc:docMk/>
            <pc:sldMk cId="264503246" sldId="364"/>
            <ac:picMk id="5" creationId="{EE8A9889-DE49-AFB4-EEC9-9A2DAE2DAB39}"/>
          </ac:picMkLst>
        </pc:picChg>
      </pc:sldChg>
      <pc:sldChg chg="add del">
        <pc:chgData name="Jasper Zhang" userId="f8545dbb-383c-4001-a0ca-3db7bdf386d9" providerId="ADAL" clId="{E925819F-9A67-DD4A-9F5D-9D8CD8983914}" dt="2023-06-11T21:21:12.703" v="1916" actId="2696"/>
        <pc:sldMkLst>
          <pc:docMk/>
          <pc:sldMk cId="1429746559" sldId="365"/>
        </pc:sldMkLst>
      </pc:sldChg>
      <pc:sldChg chg="add del">
        <pc:chgData name="Jasper Zhang" userId="f8545dbb-383c-4001-a0ca-3db7bdf386d9" providerId="ADAL" clId="{E925819F-9A67-DD4A-9F5D-9D8CD8983914}" dt="2023-06-11T21:21:13.191" v="1917" actId="2696"/>
        <pc:sldMkLst>
          <pc:docMk/>
          <pc:sldMk cId="1021044568" sldId="366"/>
        </pc:sldMkLst>
      </pc:sldChg>
      <pc:sldChg chg="addSp delSp modSp add mod ord setBg delDesignElem">
        <pc:chgData name="Jasper Zhang" userId="f8545dbb-383c-4001-a0ca-3db7bdf386d9" providerId="ADAL" clId="{E925819F-9A67-DD4A-9F5D-9D8CD8983914}" dt="2023-06-13T01:04:02.633" v="2172" actId="14100"/>
        <pc:sldMkLst>
          <pc:docMk/>
          <pc:sldMk cId="808226343" sldId="367"/>
        </pc:sldMkLst>
        <pc:spChg chg="mod">
          <ac:chgData name="Jasper Zhang" userId="f8545dbb-383c-4001-a0ca-3db7bdf386d9" providerId="ADAL" clId="{E925819F-9A67-DD4A-9F5D-9D8CD8983914}" dt="2023-06-13T01:04:02.633" v="2172" actId="14100"/>
          <ac:spMkLst>
            <pc:docMk/>
            <pc:sldMk cId="808226343" sldId="367"/>
            <ac:spMk id="2" creationId="{A54729BD-794E-9C1A-4C38-D0CC2A9FD21D}"/>
          </ac:spMkLst>
        </pc:spChg>
        <pc:spChg chg="add del">
          <ac:chgData name="Jasper Zhang" userId="f8545dbb-383c-4001-a0ca-3db7bdf386d9" providerId="ADAL" clId="{E925819F-9A67-DD4A-9F5D-9D8CD8983914}" dt="2023-06-11T21:20:53.102" v="1911" actId="26606"/>
          <ac:spMkLst>
            <pc:docMk/>
            <pc:sldMk cId="808226343" sldId="367"/>
            <ac:spMk id="9" creationId="{23D09407-53BC-485E-B4CE-BC5E4FC4B25B}"/>
          </ac:spMkLst>
        </pc:spChg>
        <pc:spChg chg="add del">
          <ac:chgData name="Jasper Zhang" userId="f8545dbb-383c-4001-a0ca-3db7bdf386d9" providerId="ADAL" clId="{E925819F-9A67-DD4A-9F5D-9D8CD8983914}" dt="2023-06-11T21:20:53.102" v="1911" actId="26606"/>
          <ac:spMkLst>
            <pc:docMk/>
            <pc:sldMk cId="808226343" sldId="367"/>
            <ac:spMk id="11" creationId="{921DB988-49FC-4608-B0A2-E2F3A4019041}"/>
          </ac:spMkLst>
        </pc:spChg>
        <pc:spChg chg="del">
          <ac:chgData name="Jasper Zhang" userId="f8545dbb-383c-4001-a0ca-3db7bdf386d9" providerId="ADAL" clId="{E925819F-9A67-DD4A-9F5D-9D8CD8983914}" dt="2023-06-11T21:20:01.188" v="1896"/>
          <ac:spMkLst>
            <pc:docMk/>
            <pc:sldMk cId="808226343" sldId="367"/>
            <ac:spMk id="21" creationId="{6314D791-4D8A-4854-B8FC-6959656D09AD}"/>
          </ac:spMkLst>
        </pc:spChg>
        <pc:spChg chg="del">
          <ac:chgData name="Jasper Zhang" userId="f8545dbb-383c-4001-a0ca-3db7bdf386d9" providerId="ADAL" clId="{E925819F-9A67-DD4A-9F5D-9D8CD8983914}" dt="2023-06-11T21:20:01.188" v="1896"/>
          <ac:spMkLst>
            <pc:docMk/>
            <pc:sldMk cId="808226343" sldId="367"/>
            <ac:spMk id="23" creationId="{15076E76-3EB3-4269-8135-07CAB20E59A5}"/>
          </ac:spMkLst>
        </pc:spChg>
        <pc:spChg chg="add">
          <ac:chgData name="Jasper Zhang" userId="f8545dbb-383c-4001-a0ca-3db7bdf386d9" providerId="ADAL" clId="{E925819F-9A67-DD4A-9F5D-9D8CD8983914}" dt="2023-06-11T21:20:53.102" v="1911" actId="26606"/>
          <ac:spMkLst>
            <pc:docMk/>
            <pc:sldMk cId="808226343" sldId="367"/>
            <ac:spMk id="27" creationId="{65219498-D544-41AC-98FE-8F956EF66A62}"/>
          </ac:spMkLst>
        </pc:spChg>
        <pc:spChg chg="add">
          <ac:chgData name="Jasper Zhang" userId="f8545dbb-383c-4001-a0ca-3db7bdf386d9" providerId="ADAL" clId="{E925819F-9A67-DD4A-9F5D-9D8CD8983914}" dt="2023-06-11T21:20:53.102" v="1911" actId="26606"/>
          <ac:spMkLst>
            <pc:docMk/>
            <pc:sldMk cId="808226343" sldId="367"/>
            <ac:spMk id="29" creationId="{F500DBFC-17A9-4E0A-AEE2-A49F9AEEF0FD}"/>
          </ac:spMkLst>
        </pc:spChg>
        <pc:grpChg chg="add del">
          <ac:chgData name="Jasper Zhang" userId="f8545dbb-383c-4001-a0ca-3db7bdf386d9" providerId="ADAL" clId="{E925819F-9A67-DD4A-9F5D-9D8CD8983914}" dt="2023-06-11T21:20:53.102" v="1911" actId="26606"/>
          <ac:grpSpMkLst>
            <pc:docMk/>
            <pc:sldMk cId="808226343" sldId="367"/>
            <ac:grpSpMk id="13" creationId="{E9B930FD-8671-4C4C-ADCF-73AC1D0CD417}"/>
          </ac:grpSpMkLst>
        </pc:grpChg>
        <pc:grpChg chg="add del">
          <ac:chgData name="Jasper Zhang" userId="f8545dbb-383c-4001-a0ca-3db7bdf386d9" providerId="ADAL" clId="{E925819F-9A67-DD4A-9F5D-9D8CD8983914}" dt="2023-06-11T21:20:53.102" v="1911" actId="26606"/>
          <ac:grpSpMkLst>
            <pc:docMk/>
            <pc:sldMk cId="808226343" sldId="367"/>
            <ac:grpSpMk id="19" creationId="{383C2651-AE0C-4AE4-8725-E2F9414FE219}"/>
          </ac:grpSpMkLst>
        </pc:grpChg>
        <pc:grpChg chg="add">
          <ac:chgData name="Jasper Zhang" userId="f8545dbb-383c-4001-a0ca-3db7bdf386d9" providerId="ADAL" clId="{E925819F-9A67-DD4A-9F5D-9D8CD8983914}" dt="2023-06-11T21:20:53.102" v="1911" actId="26606"/>
          <ac:grpSpMkLst>
            <pc:docMk/>
            <pc:sldMk cId="808226343" sldId="367"/>
            <ac:grpSpMk id="24" creationId="{D74613BB-817C-4C4F-8A24-4936F2F064C0}"/>
          </ac:grpSpMkLst>
        </pc:grpChg>
        <pc:grpChg chg="del">
          <ac:chgData name="Jasper Zhang" userId="f8545dbb-383c-4001-a0ca-3db7bdf386d9" providerId="ADAL" clId="{E925819F-9A67-DD4A-9F5D-9D8CD8983914}" dt="2023-06-11T21:20:01.188" v="1896"/>
          <ac:grpSpMkLst>
            <pc:docMk/>
            <pc:sldMk cId="808226343" sldId="367"/>
            <ac:grpSpMk id="25" creationId="{5EB3C7E5-50E1-4F9E-AEA3-A6D2190394F1}"/>
          </ac:grpSpMkLst>
        </pc:grpChg>
        <pc:grpChg chg="del">
          <ac:chgData name="Jasper Zhang" userId="f8545dbb-383c-4001-a0ca-3db7bdf386d9" providerId="ADAL" clId="{E925819F-9A67-DD4A-9F5D-9D8CD8983914}" dt="2023-06-11T21:20:01.188" v="1896"/>
          <ac:grpSpMkLst>
            <pc:docMk/>
            <pc:sldMk cId="808226343" sldId="367"/>
            <ac:grpSpMk id="31" creationId="{B988F9A4-0578-4C59-8B4A-346E02CF3A3F}"/>
          </ac:grpSpMkLst>
        </pc:grpChg>
        <pc:picChg chg="add mod">
          <ac:chgData name="Jasper Zhang" userId="f8545dbb-383c-4001-a0ca-3db7bdf386d9" providerId="ADAL" clId="{E925819F-9A67-DD4A-9F5D-9D8CD8983914}" dt="2023-06-11T21:20:53.102" v="1911" actId="26606"/>
          <ac:picMkLst>
            <pc:docMk/>
            <pc:sldMk cId="808226343" sldId="367"/>
            <ac:picMk id="6" creationId="{7A9C1A65-D523-C12B-35AB-C4816BA6A748}"/>
          </ac:picMkLst>
        </pc:picChg>
      </pc:sldChg>
      <pc:sldChg chg="addSp delSp modSp add mod ord setBg addAnim delDesignElem">
        <pc:chgData name="Jasper Zhang" userId="f8545dbb-383c-4001-a0ca-3db7bdf386d9" providerId="ADAL" clId="{E925819F-9A67-DD4A-9F5D-9D8CD8983914}" dt="2023-06-13T01:01:48.932" v="2071" actId="20578"/>
        <pc:sldMkLst>
          <pc:docMk/>
          <pc:sldMk cId="1699721794" sldId="368"/>
        </pc:sldMkLst>
        <pc:spChg chg="mod">
          <ac:chgData name="Jasper Zhang" userId="f8545dbb-383c-4001-a0ca-3db7bdf386d9" providerId="ADAL" clId="{E925819F-9A67-DD4A-9F5D-9D8CD8983914}" dt="2023-06-11T21:20:47.731" v="1909" actId="26606"/>
          <ac:spMkLst>
            <pc:docMk/>
            <pc:sldMk cId="1699721794" sldId="368"/>
            <ac:spMk id="2" creationId="{A54729BD-794E-9C1A-4C38-D0CC2A9FD21D}"/>
          </ac:spMkLst>
        </pc:spChg>
        <pc:spChg chg="add del">
          <ac:chgData name="Jasper Zhang" userId="f8545dbb-383c-4001-a0ca-3db7bdf386d9" providerId="ADAL" clId="{E925819F-9A67-DD4A-9F5D-9D8CD8983914}" dt="2023-06-11T21:20:45.437" v="1904" actId="26606"/>
          <ac:spMkLst>
            <pc:docMk/>
            <pc:sldMk cId="1699721794" sldId="368"/>
            <ac:spMk id="4" creationId="{D8B7B198-E4DF-43CD-AD8C-199884323745}"/>
          </ac:spMkLst>
        </pc:spChg>
        <pc:spChg chg="add del">
          <ac:chgData name="Jasper Zhang" userId="f8545dbb-383c-4001-a0ca-3db7bdf386d9" providerId="ADAL" clId="{E925819F-9A67-DD4A-9F5D-9D8CD8983914}" dt="2023-06-11T21:20:45.437" v="1904" actId="26606"/>
          <ac:spMkLst>
            <pc:docMk/>
            <pc:sldMk cId="1699721794" sldId="368"/>
            <ac:spMk id="5" creationId="{2BE67753-EA0E-4819-8D22-0B6600CF7231}"/>
          </ac:spMkLst>
        </pc:spChg>
        <pc:spChg chg="add del">
          <ac:chgData name="Jasper Zhang" userId="f8545dbb-383c-4001-a0ca-3db7bdf386d9" providerId="ADAL" clId="{E925819F-9A67-DD4A-9F5D-9D8CD8983914}" dt="2023-06-11T21:20:45.437" v="1904" actId="26606"/>
          <ac:spMkLst>
            <pc:docMk/>
            <pc:sldMk cId="1699721794" sldId="368"/>
            <ac:spMk id="7" creationId="{5A292AEA-2528-46C0-B426-95822B6141FB}"/>
          </ac:spMkLst>
        </pc:spChg>
        <pc:spChg chg="del">
          <ac:chgData name="Jasper Zhang" userId="f8545dbb-383c-4001-a0ca-3db7bdf386d9" providerId="ADAL" clId="{E925819F-9A67-DD4A-9F5D-9D8CD8983914}" dt="2023-06-11T21:20:23.592" v="1900"/>
          <ac:spMkLst>
            <pc:docMk/>
            <pc:sldMk cId="1699721794" sldId="368"/>
            <ac:spMk id="9" creationId="{23D09407-53BC-485E-B4CE-BC5E4FC4B25B}"/>
          </ac:spMkLst>
        </pc:spChg>
        <pc:spChg chg="del">
          <ac:chgData name="Jasper Zhang" userId="f8545dbb-383c-4001-a0ca-3db7bdf386d9" providerId="ADAL" clId="{E925819F-9A67-DD4A-9F5D-9D8CD8983914}" dt="2023-06-11T21:20:23.592" v="1900"/>
          <ac:spMkLst>
            <pc:docMk/>
            <pc:sldMk cId="1699721794" sldId="368"/>
            <ac:spMk id="11" creationId="{921DB988-49FC-4608-B0A2-E2F3A4019041}"/>
          </ac:spMkLst>
        </pc:spChg>
        <pc:spChg chg="add del">
          <ac:chgData name="Jasper Zhang" userId="f8545dbb-383c-4001-a0ca-3db7bdf386d9" providerId="ADAL" clId="{E925819F-9A67-DD4A-9F5D-9D8CD8983914}" dt="2023-06-11T21:20:45.878" v="1906" actId="26606"/>
          <ac:spMkLst>
            <pc:docMk/>
            <pc:sldMk cId="1699721794" sldId="368"/>
            <ac:spMk id="34" creationId="{FFD48BC7-DC40-47DE-87EE-9F4B6ECB9ABB}"/>
          </ac:spMkLst>
        </pc:spChg>
        <pc:spChg chg="add del">
          <ac:chgData name="Jasper Zhang" userId="f8545dbb-383c-4001-a0ca-3db7bdf386d9" providerId="ADAL" clId="{E925819F-9A67-DD4A-9F5D-9D8CD8983914}" dt="2023-06-11T21:20:45.878" v="1906" actId="26606"/>
          <ac:spMkLst>
            <pc:docMk/>
            <pc:sldMk cId="1699721794" sldId="368"/>
            <ac:spMk id="35" creationId="{E502BBC7-2C76-46F3-BC24-5985BC13DB88}"/>
          </ac:spMkLst>
        </pc:spChg>
        <pc:spChg chg="add del">
          <ac:chgData name="Jasper Zhang" userId="f8545dbb-383c-4001-a0ca-3db7bdf386d9" providerId="ADAL" clId="{E925819F-9A67-DD4A-9F5D-9D8CD8983914}" dt="2023-06-11T21:20:45.878" v="1906" actId="26606"/>
          <ac:spMkLst>
            <pc:docMk/>
            <pc:sldMk cId="1699721794" sldId="368"/>
            <ac:spMk id="36" creationId="{C7F28D52-2A5F-4D23-81AE-7CB8B591C7AF}"/>
          </ac:spMkLst>
        </pc:spChg>
        <pc:spChg chg="add del">
          <ac:chgData name="Jasper Zhang" userId="f8545dbb-383c-4001-a0ca-3db7bdf386d9" providerId="ADAL" clId="{E925819F-9A67-DD4A-9F5D-9D8CD8983914}" dt="2023-06-11T21:20:45.878" v="1906" actId="26606"/>
          <ac:spMkLst>
            <pc:docMk/>
            <pc:sldMk cId="1699721794" sldId="368"/>
            <ac:spMk id="37" creationId="{3629484E-3792-4B3D-89AD-7C8A1ED0E0D4}"/>
          </ac:spMkLst>
        </pc:spChg>
        <pc:spChg chg="add del">
          <ac:chgData name="Jasper Zhang" userId="f8545dbb-383c-4001-a0ca-3db7bdf386d9" providerId="ADAL" clId="{E925819F-9A67-DD4A-9F5D-9D8CD8983914}" dt="2023-06-11T21:20:47.721" v="1908" actId="26606"/>
          <ac:spMkLst>
            <pc:docMk/>
            <pc:sldMk cId="1699721794" sldId="368"/>
            <ac:spMk id="39" creationId="{5A292AEA-2528-46C0-B426-95822B6141FB}"/>
          </ac:spMkLst>
        </pc:spChg>
        <pc:spChg chg="add del">
          <ac:chgData name="Jasper Zhang" userId="f8545dbb-383c-4001-a0ca-3db7bdf386d9" providerId="ADAL" clId="{E925819F-9A67-DD4A-9F5D-9D8CD8983914}" dt="2023-06-11T21:20:47.721" v="1908" actId="26606"/>
          <ac:spMkLst>
            <pc:docMk/>
            <pc:sldMk cId="1699721794" sldId="368"/>
            <ac:spMk id="40" creationId="{D8B7B198-E4DF-43CD-AD8C-199884323745}"/>
          </ac:spMkLst>
        </pc:spChg>
        <pc:spChg chg="add del">
          <ac:chgData name="Jasper Zhang" userId="f8545dbb-383c-4001-a0ca-3db7bdf386d9" providerId="ADAL" clId="{E925819F-9A67-DD4A-9F5D-9D8CD8983914}" dt="2023-06-11T21:20:47.721" v="1908" actId="26606"/>
          <ac:spMkLst>
            <pc:docMk/>
            <pc:sldMk cId="1699721794" sldId="368"/>
            <ac:spMk id="41" creationId="{2BE67753-EA0E-4819-8D22-0B6600CF7231}"/>
          </ac:spMkLst>
        </pc:spChg>
        <pc:spChg chg="add">
          <ac:chgData name="Jasper Zhang" userId="f8545dbb-383c-4001-a0ca-3db7bdf386d9" providerId="ADAL" clId="{E925819F-9A67-DD4A-9F5D-9D8CD8983914}" dt="2023-06-11T21:20:47.731" v="1909" actId="26606"/>
          <ac:spMkLst>
            <pc:docMk/>
            <pc:sldMk cId="1699721794" sldId="368"/>
            <ac:spMk id="47" creationId="{6314D791-4D8A-4854-B8FC-6959656D09AD}"/>
          </ac:spMkLst>
        </pc:spChg>
        <pc:spChg chg="add">
          <ac:chgData name="Jasper Zhang" userId="f8545dbb-383c-4001-a0ca-3db7bdf386d9" providerId="ADAL" clId="{E925819F-9A67-DD4A-9F5D-9D8CD8983914}" dt="2023-06-11T21:20:47.731" v="1909" actId="26606"/>
          <ac:spMkLst>
            <pc:docMk/>
            <pc:sldMk cId="1699721794" sldId="368"/>
            <ac:spMk id="48" creationId="{15076E76-3EB3-4269-8135-07CAB20E59A5}"/>
          </ac:spMkLst>
        </pc:spChg>
        <pc:grpChg chg="add del">
          <ac:chgData name="Jasper Zhang" userId="f8545dbb-383c-4001-a0ca-3db7bdf386d9" providerId="ADAL" clId="{E925819F-9A67-DD4A-9F5D-9D8CD8983914}" dt="2023-06-11T21:20:45.437" v="1904" actId="26606"/>
          <ac:grpSpMkLst>
            <pc:docMk/>
            <pc:sldMk cId="1699721794" sldId="368"/>
            <ac:grpSpMk id="8" creationId="{D76D63AC-0421-45EC-B383-E79A61A78C6B}"/>
          </ac:grpSpMkLst>
        </pc:grpChg>
        <pc:grpChg chg="del">
          <ac:chgData name="Jasper Zhang" userId="f8545dbb-383c-4001-a0ca-3db7bdf386d9" providerId="ADAL" clId="{E925819F-9A67-DD4A-9F5D-9D8CD8983914}" dt="2023-06-11T21:20:23.592" v="1900"/>
          <ac:grpSpMkLst>
            <pc:docMk/>
            <pc:sldMk cId="1699721794" sldId="368"/>
            <ac:grpSpMk id="13" creationId="{E9B930FD-8671-4C4C-ADCF-73AC1D0CD417}"/>
          </ac:grpSpMkLst>
        </pc:grpChg>
        <pc:grpChg chg="del">
          <ac:chgData name="Jasper Zhang" userId="f8545dbb-383c-4001-a0ca-3db7bdf386d9" providerId="ADAL" clId="{E925819F-9A67-DD4A-9F5D-9D8CD8983914}" dt="2023-06-11T21:20:23.592" v="1900"/>
          <ac:grpSpMkLst>
            <pc:docMk/>
            <pc:sldMk cId="1699721794" sldId="368"/>
            <ac:grpSpMk id="19" creationId="{383C2651-AE0C-4AE4-8725-E2F9414FE219}"/>
          </ac:grpSpMkLst>
        </pc:grpChg>
        <pc:grpChg chg="add del">
          <ac:chgData name="Jasper Zhang" userId="f8545dbb-383c-4001-a0ca-3db7bdf386d9" providerId="ADAL" clId="{E925819F-9A67-DD4A-9F5D-9D8CD8983914}" dt="2023-06-11T21:20:45.437" v="1904" actId="26606"/>
          <ac:grpSpMkLst>
            <pc:docMk/>
            <pc:sldMk cId="1699721794" sldId="368"/>
            <ac:grpSpMk id="22" creationId="{87F87F1B-42BA-4AC7-A4E2-41544DDB2CE3}"/>
          </ac:grpSpMkLst>
        </pc:grpChg>
        <pc:grpChg chg="add del">
          <ac:chgData name="Jasper Zhang" userId="f8545dbb-383c-4001-a0ca-3db7bdf386d9" providerId="ADAL" clId="{E925819F-9A67-DD4A-9F5D-9D8CD8983914}" dt="2023-06-11T21:20:45.437" v="1904" actId="26606"/>
          <ac:grpSpMkLst>
            <pc:docMk/>
            <pc:sldMk cId="1699721794" sldId="368"/>
            <ac:grpSpMk id="28" creationId="{967346A5-7569-4F15-AB5D-BE3DADF192C0}"/>
          </ac:grpSpMkLst>
        </pc:grpChg>
        <pc:grpChg chg="add del">
          <ac:chgData name="Jasper Zhang" userId="f8545dbb-383c-4001-a0ca-3db7bdf386d9" providerId="ADAL" clId="{E925819F-9A67-DD4A-9F5D-9D8CD8983914}" dt="2023-06-11T21:20:47.721" v="1908" actId="26606"/>
          <ac:grpSpMkLst>
            <pc:docMk/>
            <pc:sldMk cId="1699721794" sldId="368"/>
            <ac:grpSpMk id="42" creationId="{D76D63AC-0421-45EC-B383-E79A61A78C6B}"/>
          </ac:grpSpMkLst>
        </pc:grpChg>
        <pc:grpChg chg="add del">
          <ac:chgData name="Jasper Zhang" userId="f8545dbb-383c-4001-a0ca-3db7bdf386d9" providerId="ADAL" clId="{E925819F-9A67-DD4A-9F5D-9D8CD8983914}" dt="2023-06-11T21:20:47.721" v="1908" actId="26606"/>
          <ac:grpSpMkLst>
            <pc:docMk/>
            <pc:sldMk cId="1699721794" sldId="368"/>
            <ac:grpSpMk id="44" creationId="{87F87F1B-42BA-4AC7-A4E2-41544DDB2CE3}"/>
          </ac:grpSpMkLst>
        </pc:grpChg>
        <pc:grpChg chg="add del">
          <ac:chgData name="Jasper Zhang" userId="f8545dbb-383c-4001-a0ca-3db7bdf386d9" providerId="ADAL" clId="{E925819F-9A67-DD4A-9F5D-9D8CD8983914}" dt="2023-06-11T21:20:47.721" v="1908" actId="26606"/>
          <ac:grpSpMkLst>
            <pc:docMk/>
            <pc:sldMk cId="1699721794" sldId="368"/>
            <ac:grpSpMk id="45" creationId="{967346A5-7569-4F15-AB5D-BE3DADF192C0}"/>
          </ac:grpSpMkLst>
        </pc:grpChg>
        <pc:grpChg chg="add">
          <ac:chgData name="Jasper Zhang" userId="f8545dbb-383c-4001-a0ca-3db7bdf386d9" providerId="ADAL" clId="{E925819F-9A67-DD4A-9F5D-9D8CD8983914}" dt="2023-06-11T21:20:47.731" v="1909" actId="26606"/>
          <ac:grpSpMkLst>
            <pc:docMk/>
            <pc:sldMk cId="1699721794" sldId="368"/>
            <ac:grpSpMk id="49" creationId="{5EB3C7E5-50E1-4F9E-AEA3-A6D2190394F1}"/>
          </ac:grpSpMkLst>
        </pc:grpChg>
        <pc:grpChg chg="add">
          <ac:chgData name="Jasper Zhang" userId="f8545dbb-383c-4001-a0ca-3db7bdf386d9" providerId="ADAL" clId="{E925819F-9A67-DD4A-9F5D-9D8CD8983914}" dt="2023-06-11T21:20:47.731" v="1909" actId="26606"/>
          <ac:grpSpMkLst>
            <pc:docMk/>
            <pc:sldMk cId="1699721794" sldId="368"/>
            <ac:grpSpMk id="53" creationId="{B988F9A4-0578-4C59-8B4A-346E02CF3A3F}"/>
          </ac:grpSpMkLst>
        </pc:grpChg>
        <pc:picChg chg="del">
          <ac:chgData name="Jasper Zhang" userId="f8545dbb-383c-4001-a0ca-3db7bdf386d9" providerId="ADAL" clId="{E925819F-9A67-DD4A-9F5D-9D8CD8983914}" dt="2023-06-11T21:20:35.463" v="1902" actId="478"/>
          <ac:picMkLst>
            <pc:docMk/>
            <pc:sldMk cId="1699721794" sldId="368"/>
            <ac:picMk id="6" creationId="{7A9C1A65-D523-C12B-35AB-C4816BA6A748}"/>
          </ac:picMkLst>
        </pc:picChg>
      </pc:sldChg>
      <pc:sldChg chg="addSp delSp modSp add mod ord setBg delDesignElem">
        <pc:chgData name="Jasper Zhang" userId="f8545dbb-383c-4001-a0ca-3db7bdf386d9" providerId="ADAL" clId="{E925819F-9A67-DD4A-9F5D-9D8CD8983914}" dt="2023-06-13T01:03:04.375" v="2161" actId="1076"/>
        <pc:sldMkLst>
          <pc:docMk/>
          <pc:sldMk cId="208495460" sldId="369"/>
        </pc:sldMkLst>
        <pc:spChg chg="mod">
          <ac:chgData name="Jasper Zhang" userId="f8545dbb-383c-4001-a0ca-3db7bdf386d9" providerId="ADAL" clId="{E925819F-9A67-DD4A-9F5D-9D8CD8983914}" dt="2023-06-13T01:03:04.375" v="2161" actId="1076"/>
          <ac:spMkLst>
            <pc:docMk/>
            <pc:sldMk cId="208495460" sldId="369"/>
            <ac:spMk id="2" creationId="{A54729BD-794E-9C1A-4C38-D0CC2A9FD21D}"/>
          </ac:spMkLst>
        </pc:spChg>
        <pc:spChg chg="add">
          <ac:chgData name="Jasper Zhang" userId="f8545dbb-383c-4001-a0ca-3db7bdf386d9" providerId="ADAL" clId="{E925819F-9A67-DD4A-9F5D-9D8CD8983914}" dt="2023-06-11T21:21:09.105" v="1915" actId="26606"/>
          <ac:spMkLst>
            <pc:docMk/>
            <pc:sldMk cId="208495460" sldId="369"/>
            <ac:spMk id="11" creationId="{74751229-0244-4FBB-BED1-407467F4C951}"/>
          </ac:spMkLst>
        </pc:spChg>
        <pc:spChg chg="del">
          <ac:chgData name="Jasper Zhang" userId="f8545dbb-383c-4001-a0ca-3db7bdf386d9" providerId="ADAL" clId="{E925819F-9A67-DD4A-9F5D-9D8CD8983914}" dt="2023-06-11T21:20:58.603" v="1913"/>
          <ac:spMkLst>
            <pc:docMk/>
            <pc:sldMk cId="208495460" sldId="369"/>
            <ac:spMk id="47" creationId="{6314D791-4D8A-4854-B8FC-6959656D09AD}"/>
          </ac:spMkLst>
        </pc:spChg>
        <pc:spChg chg="del">
          <ac:chgData name="Jasper Zhang" userId="f8545dbb-383c-4001-a0ca-3db7bdf386d9" providerId="ADAL" clId="{E925819F-9A67-DD4A-9F5D-9D8CD8983914}" dt="2023-06-11T21:20:58.603" v="1913"/>
          <ac:spMkLst>
            <pc:docMk/>
            <pc:sldMk cId="208495460" sldId="369"/>
            <ac:spMk id="48" creationId="{15076E76-3EB3-4269-8135-07CAB20E59A5}"/>
          </ac:spMkLst>
        </pc:spChg>
        <pc:grpChg chg="del">
          <ac:chgData name="Jasper Zhang" userId="f8545dbb-383c-4001-a0ca-3db7bdf386d9" providerId="ADAL" clId="{E925819F-9A67-DD4A-9F5D-9D8CD8983914}" dt="2023-06-11T21:20:58.603" v="1913"/>
          <ac:grpSpMkLst>
            <pc:docMk/>
            <pc:sldMk cId="208495460" sldId="369"/>
            <ac:grpSpMk id="49" creationId="{5EB3C7E5-50E1-4F9E-AEA3-A6D2190394F1}"/>
          </ac:grpSpMkLst>
        </pc:grpChg>
        <pc:grpChg chg="del">
          <ac:chgData name="Jasper Zhang" userId="f8545dbb-383c-4001-a0ca-3db7bdf386d9" providerId="ADAL" clId="{E925819F-9A67-DD4A-9F5D-9D8CD8983914}" dt="2023-06-11T21:20:58.603" v="1913"/>
          <ac:grpSpMkLst>
            <pc:docMk/>
            <pc:sldMk cId="208495460" sldId="369"/>
            <ac:grpSpMk id="53" creationId="{B988F9A4-0578-4C59-8B4A-346E02CF3A3F}"/>
          </ac:grpSpMkLst>
        </pc:grpChg>
        <pc:picChg chg="add">
          <ac:chgData name="Jasper Zhang" userId="f8545dbb-383c-4001-a0ca-3db7bdf386d9" providerId="ADAL" clId="{E925819F-9A67-DD4A-9F5D-9D8CD8983914}" dt="2023-06-11T21:21:09.105" v="1915" actId="26606"/>
          <ac:picMkLst>
            <pc:docMk/>
            <pc:sldMk cId="208495460" sldId="369"/>
            <ac:picMk id="6" creationId="{F9C339C1-4F0F-0412-A177-AA61E7DA03DD}"/>
          </ac:picMkLst>
        </pc:picChg>
        <pc:picChg chg="add">
          <ac:chgData name="Jasper Zhang" userId="f8545dbb-383c-4001-a0ca-3db7bdf386d9" providerId="ADAL" clId="{E925819F-9A67-DD4A-9F5D-9D8CD8983914}" dt="2023-06-11T21:21:09.105" v="1915" actId="26606"/>
          <ac:picMkLst>
            <pc:docMk/>
            <pc:sldMk cId="208495460" sldId="369"/>
            <ac:picMk id="8" creationId="{9073DCF7-0145-49B2-9670-CCB99E7509B9}"/>
          </ac:picMkLst>
        </pc:picChg>
      </pc:sldChg>
      <pc:sldChg chg="addSp delSp modSp add mod ord setBg delDesignElem">
        <pc:chgData name="Jasper Zhang" userId="f8545dbb-383c-4001-a0ca-3db7bdf386d9" providerId="ADAL" clId="{E925819F-9A67-DD4A-9F5D-9D8CD8983914}" dt="2023-06-13T01:02:44.029" v="2144" actId="26606"/>
        <pc:sldMkLst>
          <pc:docMk/>
          <pc:sldMk cId="261097747" sldId="370"/>
        </pc:sldMkLst>
        <pc:spChg chg="mod">
          <ac:chgData name="Jasper Zhang" userId="f8545dbb-383c-4001-a0ca-3db7bdf386d9" providerId="ADAL" clId="{E925819F-9A67-DD4A-9F5D-9D8CD8983914}" dt="2023-06-13T01:02:44.029" v="2144" actId="26606"/>
          <ac:spMkLst>
            <pc:docMk/>
            <pc:sldMk cId="261097747" sldId="370"/>
            <ac:spMk id="2" creationId="{A54729BD-794E-9C1A-4C38-D0CC2A9FD21D}"/>
          </ac:spMkLst>
        </pc:spChg>
        <pc:spChg chg="add">
          <ac:chgData name="Jasper Zhang" userId="f8545dbb-383c-4001-a0ca-3db7bdf386d9" providerId="ADAL" clId="{E925819F-9A67-DD4A-9F5D-9D8CD8983914}" dt="2023-06-13T01:02:44.029" v="2144" actId="26606"/>
          <ac:spMkLst>
            <pc:docMk/>
            <pc:sldMk cId="261097747" sldId="370"/>
            <ac:spMk id="7" creationId="{1EADCAF8-8823-4E89-8612-21029831A4B2}"/>
          </ac:spMkLst>
        </pc:spChg>
        <pc:spChg chg="add">
          <ac:chgData name="Jasper Zhang" userId="f8545dbb-383c-4001-a0ca-3db7bdf386d9" providerId="ADAL" clId="{E925819F-9A67-DD4A-9F5D-9D8CD8983914}" dt="2023-06-13T01:02:44.029" v="2144" actId="26606"/>
          <ac:spMkLst>
            <pc:docMk/>
            <pc:sldMk cId="261097747" sldId="370"/>
            <ac:spMk id="9" creationId="{28CA07B2-0819-4B62-9425-7A52BBDD7070}"/>
          </ac:spMkLst>
        </pc:spChg>
        <pc:spChg chg="del">
          <ac:chgData name="Jasper Zhang" userId="f8545dbb-383c-4001-a0ca-3db7bdf386d9" providerId="ADAL" clId="{E925819F-9A67-DD4A-9F5D-9D8CD8983914}" dt="2023-06-13T01:01:54.124" v="2073"/>
          <ac:spMkLst>
            <pc:docMk/>
            <pc:sldMk cId="261097747" sldId="370"/>
            <ac:spMk id="47" creationId="{6314D791-4D8A-4854-B8FC-6959656D09AD}"/>
          </ac:spMkLst>
        </pc:spChg>
        <pc:spChg chg="del">
          <ac:chgData name="Jasper Zhang" userId="f8545dbb-383c-4001-a0ca-3db7bdf386d9" providerId="ADAL" clId="{E925819F-9A67-DD4A-9F5D-9D8CD8983914}" dt="2023-06-13T01:01:54.124" v="2073"/>
          <ac:spMkLst>
            <pc:docMk/>
            <pc:sldMk cId="261097747" sldId="370"/>
            <ac:spMk id="48" creationId="{15076E76-3EB3-4269-8135-07CAB20E59A5}"/>
          </ac:spMkLst>
        </pc:spChg>
        <pc:grpChg chg="add">
          <ac:chgData name="Jasper Zhang" userId="f8545dbb-383c-4001-a0ca-3db7bdf386d9" providerId="ADAL" clId="{E925819F-9A67-DD4A-9F5D-9D8CD8983914}" dt="2023-06-13T01:02:44.029" v="2144" actId="26606"/>
          <ac:grpSpMkLst>
            <pc:docMk/>
            <pc:sldMk cId="261097747" sldId="370"/>
            <ac:grpSpMk id="11" creationId="{DA02BEE4-A5D4-40AF-882D-49D34B086FFF}"/>
          </ac:grpSpMkLst>
        </pc:grpChg>
        <pc:grpChg chg="del">
          <ac:chgData name="Jasper Zhang" userId="f8545dbb-383c-4001-a0ca-3db7bdf386d9" providerId="ADAL" clId="{E925819F-9A67-DD4A-9F5D-9D8CD8983914}" dt="2023-06-13T01:01:54.124" v="2073"/>
          <ac:grpSpMkLst>
            <pc:docMk/>
            <pc:sldMk cId="261097747" sldId="370"/>
            <ac:grpSpMk id="49" creationId="{5EB3C7E5-50E1-4F9E-AEA3-A6D2190394F1}"/>
          </ac:grpSpMkLst>
        </pc:grpChg>
        <pc:grpChg chg="del">
          <ac:chgData name="Jasper Zhang" userId="f8545dbb-383c-4001-a0ca-3db7bdf386d9" providerId="ADAL" clId="{E925819F-9A67-DD4A-9F5D-9D8CD8983914}" dt="2023-06-13T01:01:54.124" v="2073"/>
          <ac:grpSpMkLst>
            <pc:docMk/>
            <pc:sldMk cId="261097747" sldId="370"/>
            <ac:grpSpMk id="53" creationId="{B988F9A4-0578-4C59-8B4A-346E02CF3A3F}"/>
          </ac:grpSpMkLst>
        </pc:grpChg>
      </pc:sldChg>
      <pc:sldChg chg="addSp delSp modSp add mod ord">
        <pc:chgData name="Jasper Zhang" userId="f8545dbb-383c-4001-a0ca-3db7bdf386d9" providerId="ADAL" clId="{E925819F-9A67-DD4A-9F5D-9D8CD8983914}" dt="2023-06-13T01:29:37.966" v="2601" actId="20577"/>
        <pc:sldMkLst>
          <pc:docMk/>
          <pc:sldMk cId="2727939096" sldId="371"/>
        </pc:sldMkLst>
        <pc:spChg chg="mod">
          <ac:chgData name="Jasper Zhang" userId="f8545dbb-383c-4001-a0ca-3db7bdf386d9" providerId="ADAL" clId="{E925819F-9A67-DD4A-9F5D-9D8CD8983914}" dt="2023-06-13T01:29:37.966" v="2601" actId="20577"/>
          <ac:spMkLst>
            <pc:docMk/>
            <pc:sldMk cId="2727939096" sldId="371"/>
            <ac:spMk id="2" creationId="{A54729BD-794E-9C1A-4C38-D0CC2A9FD21D}"/>
          </ac:spMkLst>
        </pc:spChg>
        <pc:spChg chg="del">
          <ac:chgData name="Jasper Zhang" userId="f8545dbb-383c-4001-a0ca-3db7bdf386d9" providerId="ADAL" clId="{E925819F-9A67-DD4A-9F5D-9D8CD8983914}" dt="2023-06-13T01:11:33.022" v="2272" actId="478"/>
          <ac:spMkLst>
            <pc:docMk/>
            <pc:sldMk cId="2727939096" sldId="371"/>
            <ac:spMk id="3" creationId="{024E14E4-63CE-3681-C8F4-11985987AC5F}"/>
          </ac:spMkLst>
        </pc:spChg>
        <pc:spChg chg="del mod">
          <ac:chgData name="Jasper Zhang" userId="f8545dbb-383c-4001-a0ca-3db7bdf386d9" providerId="ADAL" clId="{E925819F-9A67-DD4A-9F5D-9D8CD8983914}" dt="2023-06-13T01:12:14.264" v="2285" actId="478"/>
          <ac:spMkLst>
            <pc:docMk/>
            <pc:sldMk cId="2727939096" sldId="371"/>
            <ac:spMk id="4" creationId="{A8878EC7-1E5C-DAE3-2FEB-725118E7B047}"/>
          </ac:spMkLst>
        </pc:spChg>
        <pc:spChg chg="del">
          <ac:chgData name="Jasper Zhang" userId="f8545dbb-383c-4001-a0ca-3db7bdf386d9" providerId="ADAL" clId="{E925819F-9A67-DD4A-9F5D-9D8CD8983914}" dt="2023-06-13T01:09:42.448" v="2267" actId="478"/>
          <ac:spMkLst>
            <pc:docMk/>
            <pc:sldMk cId="2727939096" sldId="371"/>
            <ac:spMk id="7" creationId="{D24B47C5-09E2-EC68-6C58-2AFDD9415E3B}"/>
          </ac:spMkLst>
        </pc:spChg>
        <pc:spChg chg="add del mod">
          <ac:chgData name="Jasper Zhang" userId="f8545dbb-383c-4001-a0ca-3db7bdf386d9" providerId="ADAL" clId="{E925819F-9A67-DD4A-9F5D-9D8CD8983914}" dt="2023-06-13T01:11:37.663" v="2273" actId="478"/>
          <ac:spMkLst>
            <pc:docMk/>
            <pc:sldMk cId="2727939096" sldId="371"/>
            <ac:spMk id="10" creationId="{11E80982-A3E8-450F-0225-E3BA2A5370EA}"/>
          </ac:spMkLst>
        </pc:spChg>
        <pc:picChg chg="del">
          <ac:chgData name="Jasper Zhang" userId="f8545dbb-383c-4001-a0ca-3db7bdf386d9" providerId="ADAL" clId="{E925819F-9A67-DD4A-9F5D-9D8CD8983914}" dt="2023-06-13T01:09:42.448" v="2267" actId="478"/>
          <ac:picMkLst>
            <pc:docMk/>
            <pc:sldMk cId="2727939096" sldId="371"/>
            <ac:picMk id="6" creationId="{CDBA137D-0901-4A71-FF2E-F28F1AFF85D9}"/>
          </ac:picMkLst>
        </pc:picChg>
        <pc:picChg chg="add mod">
          <ac:chgData name="Jasper Zhang" userId="f8545dbb-383c-4001-a0ca-3db7bdf386d9" providerId="ADAL" clId="{E925819F-9A67-DD4A-9F5D-9D8CD8983914}" dt="2023-06-13T01:12:16.657" v="2287" actId="1076"/>
          <ac:picMkLst>
            <pc:docMk/>
            <pc:sldMk cId="2727939096" sldId="371"/>
            <ac:picMk id="8" creationId="{848C232E-5346-8B7E-F05C-7A6E3B2B2872}"/>
          </ac:picMkLst>
        </pc:picChg>
        <pc:picChg chg="add mod">
          <ac:chgData name="Jasper Zhang" userId="f8545dbb-383c-4001-a0ca-3db7bdf386d9" providerId="ADAL" clId="{E925819F-9A67-DD4A-9F5D-9D8CD8983914}" dt="2023-06-13T01:12:18.348" v="2288" actId="1076"/>
          <ac:picMkLst>
            <pc:docMk/>
            <pc:sldMk cId="2727939096" sldId="371"/>
            <ac:picMk id="12" creationId="{FCC90439-4676-E95D-D8C4-A364490AA396}"/>
          </ac:picMkLst>
        </pc:picChg>
      </pc:sldChg>
      <pc:sldChg chg="addSp delSp modSp add mod modNotesTx">
        <pc:chgData name="Jasper Zhang" userId="f8545dbb-383c-4001-a0ca-3db7bdf386d9" providerId="ADAL" clId="{E925819F-9A67-DD4A-9F5D-9D8CD8983914}" dt="2023-06-13T01:45:17.924" v="3006" actId="20577"/>
        <pc:sldMkLst>
          <pc:docMk/>
          <pc:sldMk cId="4112205630" sldId="372"/>
        </pc:sldMkLst>
        <pc:spChg chg="mod">
          <ac:chgData name="Jasper Zhang" userId="f8545dbb-383c-4001-a0ca-3db7bdf386d9" providerId="ADAL" clId="{E925819F-9A67-DD4A-9F5D-9D8CD8983914}" dt="2023-06-13T01:45:17.924" v="3006" actId="20577"/>
          <ac:spMkLst>
            <pc:docMk/>
            <pc:sldMk cId="4112205630" sldId="372"/>
            <ac:spMk id="2" creationId="{A54729BD-794E-9C1A-4C38-D0CC2A9FD21D}"/>
          </ac:spMkLst>
        </pc:spChg>
        <pc:spChg chg="add mod">
          <ac:chgData name="Jasper Zhang" userId="f8545dbb-383c-4001-a0ca-3db7bdf386d9" providerId="ADAL" clId="{E925819F-9A67-DD4A-9F5D-9D8CD8983914}" dt="2023-06-13T01:39:22.644" v="2750" actId="20577"/>
          <ac:spMkLst>
            <pc:docMk/>
            <pc:sldMk cId="4112205630" sldId="372"/>
            <ac:spMk id="3" creationId="{399253ED-1A21-CC96-7110-75BD017513EB}"/>
          </ac:spMkLst>
        </pc:spChg>
        <pc:picChg chg="del">
          <ac:chgData name="Jasper Zhang" userId="f8545dbb-383c-4001-a0ca-3db7bdf386d9" providerId="ADAL" clId="{E925819F-9A67-DD4A-9F5D-9D8CD8983914}" dt="2023-06-13T01:12:36.011" v="2313" actId="478"/>
          <ac:picMkLst>
            <pc:docMk/>
            <pc:sldMk cId="4112205630" sldId="372"/>
            <ac:picMk id="8" creationId="{848C232E-5346-8B7E-F05C-7A6E3B2B2872}"/>
          </ac:picMkLst>
        </pc:picChg>
        <pc:picChg chg="del mod">
          <ac:chgData name="Jasper Zhang" userId="f8545dbb-383c-4001-a0ca-3db7bdf386d9" providerId="ADAL" clId="{E925819F-9A67-DD4A-9F5D-9D8CD8983914}" dt="2023-06-13T01:12:37.376" v="2315" actId="478"/>
          <ac:picMkLst>
            <pc:docMk/>
            <pc:sldMk cId="4112205630" sldId="372"/>
            <ac:picMk id="12" creationId="{FCC90439-4676-E95D-D8C4-A364490AA396}"/>
          </ac:picMkLst>
        </pc:picChg>
      </pc:sldChg>
      <pc:sldChg chg="addSp delSp modSp add mod ord setBg">
        <pc:chgData name="Jasper Zhang" userId="f8545dbb-383c-4001-a0ca-3db7bdf386d9" providerId="ADAL" clId="{E925819F-9A67-DD4A-9F5D-9D8CD8983914}" dt="2023-06-13T01:41:54.595" v="2959" actId="20577"/>
        <pc:sldMkLst>
          <pc:docMk/>
          <pc:sldMk cId="2950113550" sldId="373"/>
        </pc:sldMkLst>
        <pc:spChg chg="mod">
          <ac:chgData name="Jasper Zhang" userId="f8545dbb-383c-4001-a0ca-3db7bdf386d9" providerId="ADAL" clId="{E925819F-9A67-DD4A-9F5D-9D8CD8983914}" dt="2023-06-13T01:41:54.595" v="2959" actId="20577"/>
          <ac:spMkLst>
            <pc:docMk/>
            <pc:sldMk cId="2950113550" sldId="373"/>
            <ac:spMk id="2" creationId="{A54729BD-794E-9C1A-4C38-D0CC2A9FD21D}"/>
          </ac:spMkLst>
        </pc:spChg>
        <pc:spChg chg="mod ord">
          <ac:chgData name="Jasper Zhang" userId="f8545dbb-383c-4001-a0ca-3db7bdf386d9" providerId="ADAL" clId="{E925819F-9A67-DD4A-9F5D-9D8CD8983914}" dt="2023-06-13T01:29:26.779" v="2600" actId="14100"/>
          <ac:spMkLst>
            <pc:docMk/>
            <pc:sldMk cId="2950113550" sldId="373"/>
            <ac:spMk id="3" creationId="{399253ED-1A21-CC96-7110-75BD017513EB}"/>
          </ac:spMkLst>
        </pc:spChg>
        <pc:spChg chg="add del">
          <ac:chgData name="Jasper Zhang" userId="f8545dbb-383c-4001-a0ca-3db7bdf386d9" providerId="ADAL" clId="{E925819F-9A67-DD4A-9F5D-9D8CD8983914}" dt="2023-06-13T01:29:09.833" v="2593" actId="26606"/>
          <ac:spMkLst>
            <pc:docMk/>
            <pc:sldMk cId="2950113550" sldId="373"/>
            <ac:spMk id="12" creationId="{5D7F64A8-D625-4F61-A290-B499BB62ACFF}"/>
          </ac:spMkLst>
        </pc:spChg>
        <pc:spChg chg="add del">
          <ac:chgData name="Jasper Zhang" userId="f8545dbb-383c-4001-a0ca-3db7bdf386d9" providerId="ADAL" clId="{E925819F-9A67-DD4A-9F5D-9D8CD8983914}" dt="2023-06-13T01:29:20.830" v="2598" actId="26606"/>
          <ac:spMkLst>
            <pc:docMk/>
            <pc:sldMk cId="2950113550" sldId="373"/>
            <ac:spMk id="17" creationId="{1E020063-2385-44AC-BD67-258E1F0B9FCE}"/>
          </ac:spMkLst>
        </pc:spChg>
        <pc:spChg chg="add del">
          <ac:chgData name="Jasper Zhang" userId="f8545dbb-383c-4001-a0ca-3db7bdf386d9" providerId="ADAL" clId="{E925819F-9A67-DD4A-9F5D-9D8CD8983914}" dt="2023-06-13T01:29:20.830" v="2598" actId="26606"/>
          <ac:spMkLst>
            <pc:docMk/>
            <pc:sldMk cId="2950113550" sldId="373"/>
            <ac:spMk id="19" creationId="{7E014A0B-5338-4077-AFE9-A90D04D4492B}"/>
          </ac:spMkLst>
        </pc:spChg>
        <pc:spChg chg="add del">
          <ac:chgData name="Jasper Zhang" userId="f8545dbb-383c-4001-a0ca-3db7bdf386d9" providerId="ADAL" clId="{E925819F-9A67-DD4A-9F5D-9D8CD8983914}" dt="2023-06-13T01:29:20.142" v="2595" actId="26606"/>
          <ac:spMkLst>
            <pc:docMk/>
            <pc:sldMk cId="2950113550" sldId="373"/>
            <ac:spMk id="36" creationId="{9D25F302-27C5-414F-97F8-6EA0A6C028BA}"/>
          </ac:spMkLst>
        </pc:spChg>
        <pc:spChg chg="add del">
          <ac:chgData name="Jasper Zhang" userId="f8545dbb-383c-4001-a0ca-3db7bdf386d9" providerId="ADAL" clId="{E925819F-9A67-DD4A-9F5D-9D8CD8983914}" dt="2023-06-13T01:29:20.142" v="2595" actId="26606"/>
          <ac:spMkLst>
            <pc:docMk/>
            <pc:sldMk cId="2950113550" sldId="373"/>
            <ac:spMk id="38" creationId="{830A36F8-48C2-4842-A87B-8CE8DF4E7FD2}"/>
          </ac:spMkLst>
        </pc:spChg>
        <pc:spChg chg="add del">
          <ac:chgData name="Jasper Zhang" userId="f8545dbb-383c-4001-a0ca-3db7bdf386d9" providerId="ADAL" clId="{E925819F-9A67-DD4A-9F5D-9D8CD8983914}" dt="2023-06-13T01:29:20.142" v="2595" actId="26606"/>
          <ac:spMkLst>
            <pc:docMk/>
            <pc:sldMk cId="2950113550" sldId="373"/>
            <ac:spMk id="40" creationId="{8F451A30-466B-4996-9BA5-CD6ABCC6D558}"/>
          </ac:spMkLst>
        </pc:spChg>
        <pc:spChg chg="add del">
          <ac:chgData name="Jasper Zhang" userId="f8545dbb-383c-4001-a0ca-3db7bdf386d9" providerId="ADAL" clId="{E925819F-9A67-DD4A-9F5D-9D8CD8983914}" dt="2023-06-13T01:29:20.816" v="2597" actId="26606"/>
          <ac:spMkLst>
            <pc:docMk/>
            <pc:sldMk cId="2950113550" sldId="373"/>
            <ac:spMk id="42" creationId="{9D25F302-27C5-414F-97F8-6EA0A6C028BA}"/>
          </ac:spMkLst>
        </pc:spChg>
        <pc:spChg chg="add del">
          <ac:chgData name="Jasper Zhang" userId="f8545dbb-383c-4001-a0ca-3db7bdf386d9" providerId="ADAL" clId="{E925819F-9A67-DD4A-9F5D-9D8CD8983914}" dt="2023-06-13T01:29:20.816" v="2597" actId="26606"/>
          <ac:spMkLst>
            <pc:docMk/>
            <pc:sldMk cId="2950113550" sldId="373"/>
            <ac:spMk id="43" creationId="{830A36F8-48C2-4842-A87B-8CE8DF4E7FD2}"/>
          </ac:spMkLst>
        </pc:spChg>
        <pc:spChg chg="add del">
          <ac:chgData name="Jasper Zhang" userId="f8545dbb-383c-4001-a0ca-3db7bdf386d9" providerId="ADAL" clId="{E925819F-9A67-DD4A-9F5D-9D8CD8983914}" dt="2023-06-13T01:29:20.816" v="2597" actId="26606"/>
          <ac:spMkLst>
            <pc:docMk/>
            <pc:sldMk cId="2950113550" sldId="373"/>
            <ac:spMk id="44" creationId="{8F451A30-466B-4996-9BA5-CD6ABCC6D558}"/>
          </ac:spMkLst>
        </pc:spChg>
        <pc:spChg chg="add">
          <ac:chgData name="Jasper Zhang" userId="f8545dbb-383c-4001-a0ca-3db7bdf386d9" providerId="ADAL" clId="{E925819F-9A67-DD4A-9F5D-9D8CD8983914}" dt="2023-06-13T01:29:20.830" v="2598" actId="26606"/>
          <ac:spMkLst>
            <pc:docMk/>
            <pc:sldMk cId="2950113550" sldId="373"/>
            <ac:spMk id="46" creationId="{9D25F302-27C5-414F-97F8-6EA0A6C028BA}"/>
          </ac:spMkLst>
        </pc:spChg>
        <pc:spChg chg="add">
          <ac:chgData name="Jasper Zhang" userId="f8545dbb-383c-4001-a0ca-3db7bdf386d9" providerId="ADAL" clId="{E925819F-9A67-DD4A-9F5D-9D8CD8983914}" dt="2023-06-13T01:29:20.830" v="2598" actId="26606"/>
          <ac:spMkLst>
            <pc:docMk/>
            <pc:sldMk cId="2950113550" sldId="373"/>
            <ac:spMk id="47" creationId="{830A36F8-48C2-4842-A87B-8CE8DF4E7FD2}"/>
          </ac:spMkLst>
        </pc:spChg>
        <pc:spChg chg="add">
          <ac:chgData name="Jasper Zhang" userId="f8545dbb-383c-4001-a0ca-3db7bdf386d9" providerId="ADAL" clId="{E925819F-9A67-DD4A-9F5D-9D8CD8983914}" dt="2023-06-13T01:29:20.830" v="2598" actId="26606"/>
          <ac:spMkLst>
            <pc:docMk/>
            <pc:sldMk cId="2950113550" sldId="373"/>
            <ac:spMk id="48" creationId="{8F451A30-466B-4996-9BA5-CD6ABCC6D558}"/>
          </ac:spMkLst>
        </pc:spChg>
        <pc:grpChg chg="add del">
          <ac:chgData name="Jasper Zhang" userId="f8545dbb-383c-4001-a0ca-3db7bdf386d9" providerId="ADAL" clId="{E925819F-9A67-DD4A-9F5D-9D8CD8983914}" dt="2023-06-13T01:29:20.830" v="2598" actId="26606"/>
          <ac:grpSpMkLst>
            <pc:docMk/>
            <pc:sldMk cId="2950113550" sldId="373"/>
            <ac:grpSpMk id="21" creationId="{78127680-150F-4A90-9950-F66392578116}"/>
          </ac:grpSpMkLst>
        </pc:grpChg>
        <pc:grpChg chg="add del">
          <ac:chgData name="Jasper Zhang" userId="f8545dbb-383c-4001-a0ca-3db7bdf386d9" providerId="ADAL" clId="{E925819F-9A67-DD4A-9F5D-9D8CD8983914}" dt="2023-06-13T01:29:20.830" v="2598" actId="26606"/>
          <ac:grpSpMkLst>
            <pc:docMk/>
            <pc:sldMk cId="2950113550" sldId="373"/>
            <ac:grpSpMk id="27" creationId="{466920E5-8640-4C24-A775-8647637094A7}"/>
          </ac:grpSpMkLst>
        </pc:grpChg>
        <pc:picChg chg="add mod ord">
          <ac:chgData name="Jasper Zhang" userId="f8545dbb-383c-4001-a0ca-3db7bdf386d9" providerId="ADAL" clId="{E925819F-9A67-DD4A-9F5D-9D8CD8983914}" dt="2023-06-13T01:29:20.830" v="2598" actId="26606"/>
          <ac:picMkLst>
            <pc:docMk/>
            <pc:sldMk cId="2950113550" sldId="373"/>
            <ac:picMk id="7" creationId="{6B114D12-32C1-20F9-3621-BC360427281F}"/>
          </ac:picMkLst>
        </pc:picChg>
        <pc:picChg chg="add del">
          <ac:chgData name="Jasper Zhang" userId="f8545dbb-383c-4001-a0ca-3db7bdf386d9" providerId="ADAL" clId="{E925819F-9A67-DD4A-9F5D-9D8CD8983914}" dt="2023-06-13T01:29:09.833" v="2593" actId="26606"/>
          <ac:picMkLst>
            <pc:docMk/>
            <pc:sldMk cId="2950113550" sldId="373"/>
            <ac:picMk id="9" creationId="{E7377207-8D84-4C01-8919-6C1F4D8B8333}"/>
          </ac:picMkLst>
        </pc:picChg>
      </pc:sldChg>
      <pc:sldChg chg="addSp delSp modSp add mod">
        <pc:chgData name="Jasper Zhang" userId="f8545dbb-383c-4001-a0ca-3db7bdf386d9" providerId="ADAL" clId="{E925819F-9A67-DD4A-9F5D-9D8CD8983914}" dt="2023-06-13T01:38:30.230" v="2736" actId="1076"/>
        <pc:sldMkLst>
          <pc:docMk/>
          <pc:sldMk cId="1445341381" sldId="374"/>
        </pc:sldMkLst>
        <pc:spChg chg="mod">
          <ac:chgData name="Jasper Zhang" userId="f8545dbb-383c-4001-a0ca-3db7bdf386d9" providerId="ADAL" clId="{E925819F-9A67-DD4A-9F5D-9D8CD8983914}" dt="2023-06-13T01:37:05.300" v="2691" actId="20577"/>
          <ac:spMkLst>
            <pc:docMk/>
            <pc:sldMk cId="1445341381" sldId="374"/>
            <ac:spMk id="2" creationId="{A54729BD-794E-9C1A-4C38-D0CC2A9FD21D}"/>
          </ac:spMkLst>
        </pc:spChg>
        <pc:spChg chg="del mod">
          <ac:chgData name="Jasper Zhang" userId="f8545dbb-383c-4001-a0ca-3db7bdf386d9" providerId="ADAL" clId="{E925819F-9A67-DD4A-9F5D-9D8CD8983914}" dt="2023-06-13T01:36:21.738" v="2677"/>
          <ac:spMkLst>
            <pc:docMk/>
            <pc:sldMk cId="1445341381" sldId="374"/>
            <ac:spMk id="3" creationId="{399253ED-1A21-CC96-7110-75BD017513EB}"/>
          </ac:spMkLst>
        </pc:spChg>
        <pc:spChg chg="add mod">
          <ac:chgData name="Jasper Zhang" userId="f8545dbb-383c-4001-a0ca-3db7bdf386d9" providerId="ADAL" clId="{E925819F-9A67-DD4A-9F5D-9D8CD8983914}" dt="2023-06-13T01:38:30.230" v="2736" actId="1076"/>
          <ac:spMkLst>
            <pc:docMk/>
            <pc:sldMk cId="1445341381" sldId="374"/>
            <ac:spMk id="8" creationId="{567C607C-EF5B-C636-05BB-0950DE7490D3}"/>
          </ac:spMkLst>
        </pc:spChg>
        <pc:picChg chg="add mod">
          <ac:chgData name="Jasper Zhang" userId="f8545dbb-383c-4001-a0ca-3db7bdf386d9" providerId="ADAL" clId="{E925819F-9A67-DD4A-9F5D-9D8CD8983914}" dt="2023-06-13T01:37:53.033" v="2713" actId="1076"/>
          <ac:picMkLst>
            <pc:docMk/>
            <pc:sldMk cId="1445341381" sldId="374"/>
            <ac:picMk id="5" creationId="{E32ED689-6D4F-0749-E2C4-4C7FB4A76751}"/>
          </ac:picMkLst>
        </pc:picChg>
        <pc:picChg chg="add del mod">
          <ac:chgData name="Jasper Zhang" userId="f8545dbb-383c-4001-a0ca-3db7bdf386d9" providerId="ADAL" clId="{E925819F-9A67-DD4A-9F5D-9D8CD8983914}" dt="2023-06-13T01:37:47.467" v="2710" actId="478"/>
          <ac:picMkLst>
            <pc:docMk/>
            <pc:sldMk cId="1445341381" sldId="374"/>
            <ac:picMk id="7" creationId="{1EBB683C-3BD7-B380-A92D-B62FD013304B}"/>
          </ac:picMkLst>
        </pc:picChg>
      </pc:sldChg>
      <pc:sldChg chg="addSp delSp modSp add mod">
        <pc:chgData name="Jasper Zhang" userId="f8545dbb-383c-4001-a0ca-3db7bdf386d9" providerId="ADAL" clId="{E925819F-9A67-DD4A-9F5D-9D8CD8983914}" dt="2023-06-13T01:38:44.062" v="2740" actId="1076"/>
        <pc:sldMkLst>
          <pc:docMk/>
          <pc:sldMk cId="3452619528" sldId="375"/>
        </pc:sldMkLst>
        <pc:spChg chg="mod">
          <ac:chgData name="Jasper Zhang" userId="f8545dbb-383c-4001-a0ca-3db7bdf386d9" providerId="ADAL" clId="{E925819F-9A67-DD4A-9F5D-9D8CD8983914}" dt="2023-06-13T01:37:10.597" v="2697" actId="20577"/>
          <ac:spMkLst>
            <pc:docMk/>
            <pc:sldMk cId="3452619528" sldId="375"/>
            <ac:spMk id="2" creationId="{A54729BD-794E-9C1A-4C38-D0CC2A9FD21D}"/>
          </ac:spMkLst>
        </pc:spChg>
        <pc:spChg chg="add del mod">
          <ac:chgData name="Jasper Zhang" userId="f8545dbb-383c-4001-a0ca-3db7bdf386d9" providerId="ADAL" clId="{E925819F-9A67-DD4A-9F5D-9D8CD8983914}" dt="2023-06-13T01:37:14.645" v="2699" actId="478"/>
          <ac:spMkLst>
            <pc:docMk/>
            <pc:sldMk cId="3452619528" sldId="375"/>
            <ac:spMk id="4" creationId="{CDA56854-8467-1911-2D43-11DB23DB3CAC}"/>
          </ac:spMkLst>
        </pc:spChg>
        <pc:spChg chg="add mod">
          <ac:chgData name="Jasper Zhang" userId="f8545dbb-383c-4001-a0ca-3db7bdf386d9" providerId="ADAL" clId="{E925819F-9A67-DD4A-9F5D-9D8CD8983914}" dt="2023-06-13T01:38:44.062" v="2740" actId="1076"/>
          <ac:spMkLst>
            <pc:docMk/>
            <pc:sldMk cId="3452619528" sldId="375"/>
            <ac:spMk id="9" creationId="{77D6FEB2-428D-4B33-7170-B3CA57A1E14D}"/>
          </ac:spMkLst>
        </pc:spChg>
        <pc:picChg chg="del">
          <ac:chgData name="Jasper Zhang" userId="f8545dbb-383c-4001-a0ca-3db7bdf386d9" providerId="ADAL" clId="{E925819F-9A67-DD4A-9F5D-9D8CD8983914}" dt="2023-06-13T01:37:12.113" v="2698" actId="478"/>
          <ac:picMkLst>
            <pc:docMk/>
            <pc:sldMk cId="3452619528" sldId="375"/>
            <ac:picMk id="5" creationId="{E32ED689-6D4F-0749-E2C4-4C7FB4A76751}"/>
          </ac:picMkLst>
        </pc:picChg>
        <pc:picChg chg="mod">
          <ac:chgData name="Jasper Zhang" userId="f8545dbb-383c-4001-a0ca-3db7bdf386d9" providerId="ADAL" clId="{E925819F-9A67-DD4A-9F5D-9D8CD8983914}" dt="2023-06-13T01:37:34.744" v="2708" actId="1076"/>
          <ac:picMkLst>
            <pc:docMk/>
            <pc:sldMk cId="3452619528" sldId="375"/>
            <ac:picMk id="7" creationId="{1EBB683C-3BD7-B380-A92D-B62FD013304B}"/>
          </ac:picMkLst>
        </pc:picChg>
        <pc:picChg chg="add mod">
          <ac:chgData name="Jasper Zhang" userId="f8545dbb-383c-4001-a0ca-3db7bdf386d9" providerId="ADAL" clId="{E925819F-9A67-DD4A-9F5D-9D8CD8983914}" dt="2023-06-13T01:37:36.167" v="2709" actId="1076"/>
          <ac:picMkLst>
            <pc:docMk/>
            <pc:sldMk cId="3452619528" sldId="375"/>
            <ac:picMk id="8" creationId="{3F149FB0-D0A5-25DD-71D6-CBCAE664D518}"/>
          </ac:picMkLst>
        </pc:picChg>
      </pc:sldChg>
      <pc:sldChg chg="modSp add mod ord">
        <pc:chgData name="Jasper Zhang" userId="f8545dbb-383c-4001-a0ca-3db7bdf386d9" providerId="ADAL" clId="{E925819F-9A67-DD4A-9F5D-9D8CD8983914}" dt="2023-06-17T19:27:03.579" v="3117" actId="27636"/>
        <pc:sldMkLst>
          <pc:docMk/>
          <pc:sldMk cId="1972208556" sldId="376"/>
        </pc:sldMkLst>
        <pc:spChg chg="mod">
          <ac:chgData name="Jasper Zhang" userId="f8545dbb-383c-4001-a0ca-3db7bdf386d9" providerId="ADAL" clId="{E925819F-9A67-DD4A-9F5D-9D8CD8983914}" dt="2023-06-17T19:07:13.164" v="3115" actId="20577"/>
          <ac:spMkLst>
            <pc:docMk/>
            <pc:sldMk cId="1972208556" sldId="376"/>
            <ac:spMk id="2" creationId="{A54729BD-794E-9C1A-4C38-D0CC2A9FD21D}"/>
          </ac:spMkLst>
        </pc:spChg>
        <pc:spChg chg="mod">
          <ac:chgData name="Jasper Zhang" userId="f8545dbb-383c-4001-a0ca-3db7bdf386d9" providerId="ADAL" clId="{E925819F-9A67-DD4A-9F5D-9D8CD8983914}" dt="2023-06-17T19:27:03.579" v="3117" actId="27636"/>
          <ac:spMkLst>
            <pc:docMk/>
            <pc:sldMk cId="1972208556" sldId="376"/>
            <ac:spMk id="3" creationId="{399253ED-1A21-CC96-7110-75BD017513E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D4EA6E-6986-491C-9E93-3EC579DC986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E36F594-6B01-4CB2-9ADC-456FFA26B9B1}">
      <dgm:prSet/>
      <dgm:spPr/>
      <dgm:t>
        <a:bodyPr/>
        <a:lstStyle/>
        <a:p>
          <a:pPr>
            <a:lnSpc>
              <a:spcPct val="100000"/>
            </a:lnSpc>
          </a:pPr>
          <a:r>
            <a:rPr lang="en-CA" b="0" i="0"/>
            <a:t>Deep learning, A subset of machine learning</a:t>
          </a:r>
          <a:endParaRPr lang="en-US"/>
        </a:p>
      </dgm:t>
    </dgm:pt>
    <dgm:pt modelId="{638AC8BD-5D48-4331-94DC-2142053F06DC}" type="parTrans" cxnId="{7673B2A0-DF5C-4072-9767-D2F94AA90D05}">
      <dgm:prSet/>
      <dgm:spPr/>
      <dgm:t>
        <a:bodyPr/>
        <a:lstStyle/>
        <a:p>
          <a:endParaRPr lang="en-US"/>
        </a:p>
      </dgm:t>
    </dgm:pt>
    <dgm:pt modelId="{C55C069E-A7BC-40FB-98D7-09C406AAC9B2}" type="sibTrans" cxnId="{7673B2A0-DF5C-4072-9767-D2F94AA90D05}">
      <dgm:prSet/>
      <dgm:spPr/>
      <dgm:t>
        <a:bodyPr/>
        <a:lstStyle/>
        <a:p>
          <a:endParaRPr lang="en-US"/>
        </a:p>
      </dgm:t>
    </dgm:pt>
    <dgm:pt modelId="{F3713958-2A0B-4211-A054-0ED71B3589C0}">
      <dgm:prSet/>
      <dgm:spPr/>
      <dgm:t>
        <a:bodyPr/>
        <a:lstStyle/>
        <a:p>
          <a:pPr>
            <a:lnSpc>
              <a:spcPct val="100000"/>
            </a:lnSpc>
          </a:pPr>
          <a:r>
            <a:rPr lang="en-CA"/>
            <a:t>Inspired by the structure and function of the human brain</a:t>
          </a:r>
          <a:endParaRPr lang="en-US"/>
        </a:p>
      </dgm:t>
    </dgm:pt>
    <dgm:pt modelId="{3DA23AA1-20F6-4F39-861C-61577E67C5A1}" type="parTrans" cxnId="{C7BD0A38-FA20-4D7D-8D62-E89CCAF9B2BF}">
      <dgm:prSet/>
      <dgm:spPr/>
      <dgm:t>
        <a:bodyPr/>
        <a:lstStyle/>
        <a:p>
          <a:endParaRPr lang="en-US"/>
        </a:p>
      </dgm:t>
    </dgm:pt>
    <dgm:pt modelId="{3AEEE50F-9FB0-4284-B0AC-190A458A1C88}" type="sibTrans" cxnId="{C7BD0A38-FA20-4D7D-8D62-E89CCAF9B2BF}">
      <dgm:prSet/>
      <dgm:spPr/>
      <dgm:t>
        <a:bodyPr/>
        <a:lstStyle/>
        <a:p>
          <a:endParaRPr lang="en-US"/>
        </a:p>
      </dgm:t>
    </dgm:pt>
    <dgm:pt modelId="{1D86DCEC-61A3-41BC-8FCF-F338EBEC10F8}">
      <dgm:prSet/>
      <dgm:spPr/>
      <dgm:t>
        <a:bodyPr/>
        <a:lstStyle/>
        <a:p>
          <a:pPr>
            <a:lnSpc>
              <a:spcPct val="100000"/>
            </a:lnSpc>
          </a:pPr>
          <a:r>
            <a:rPr lang="en-CA" b="0" i="0"/>
            <a:t>Automatic feature learning</a:t>
          </a:r>
          <a:endParaRPr lang="en-US"/>
        </a:p>
      </dgm:t>
    </dgm:pt>
    <dgm:pt modelId="{C2E84A68-FDAD-45FC-82F0-DB039E23895A}" type="parTrans" cxnId="{2EE61E12-E80A-4078-AB7B-3A55C639A044}">
      <dgm:prSet/>
      <dgm:spPr/>
      <dgm:t>
        <a:bodyPr/>
        <a:lstStyle/>
        <a:p>
          <a:endParaRPr lang="en-US"/>
        </a:p>
      </dgm:t>
    </dgm:pt>
    <dgm:pt modelId="{8A5242DC-E267-4F83-A1FC-1C5ABCA66797}" type="sibTrans" cxnId="{2EE61E12-E80A-4078-AB7B-3A55C639A044}">
      <dgm:prSet/>
      <dgm:spPr/>
      <dgm:t>
        <a:bodyPr/>
        <a:lstStyle/>
        <a:p>
          <a:endParaRPr lang="en-US"/>
        </a:p>
      </dgm:t>
    </dgm:pt>
    <dgm:pt modelId="{8599A8B0-105B-43E7-AF60-B002BA76086D}">
      <dgm:prSet/>
      <dgm:spPr/>
      <dgm:t>
        <a:bodyPr/>
        <a:lstStyle/>
        <a:p>
          <a:pPr>
            <a:lnSpc>
              <a:spcPct val="100000"/>
            </a:lnSpc>
          </a:pPr>
          <a:r>
            <a:rPr lang="en-CA"/>
            <a:t>Traditional machine learning: hand-engineered features by domain expertise, time consuming.</a:t>
          </a:r>
          <a:endParaRPr lang="en-US"/>
        </a:p>
      </dgm:t>
    </dgm:pt>
    <dgm:pt modelId="{2748A1B1-8760-4C43-B58B-49FDF6AA3D6A}" type="parTrans" cxnId="{1ABCE7DF-F608-4E87-B38D-95C0A63BE212}">
      <dgm:prSet/>
      <dgm:spPr/>
      <dgm:t>
        <a:bodyPr/>
        <a:lstStyle/>
        <a:p>
          <a:endParaRPr lang="en-US"/>
        </a:p>
      </dgm:t>
    </dgm:pt>
    <dgm:pt modelId="{4F1B6097-E615-43E7-BC8E-2408141A3820}" type="sibTrans" cxnId="{1ABCE7DF-F608-4E87-B38D-95C0A63BE212}">
      <dgm:prSet/>
      <dgm:spPr/>
      <dgm:t>
        <a:bodyPr/>
        <a:lstStyle/>
        <a:p>
          <a:endParaRPr lang="en-US"/>
        </a:p>
      </dgm:t>
    </dgm:pt>
    <dgm:pt modelId="{B307C9A0-B25B-4CA6-9EA8-9626D7230745}" type="pres">
      <dgm:prSet presAssocID="{19D4EA6E-6986-491C-9E93-3EC579DC986F}" presName="root" presStyleCnt="0">
        <dgm:presLayoutVars>
          <dgm:dir/>
          <dgm:resizeHandles val="exact"/>
        </dgm:presLayoutVars>
      </dgm:prSet>
      <dgm:spPr/>
    </dgm:pt>
    <dgm:pt modelId="{AF900A1F-17E8-45B9-9F75-49BB1DF938A4}" type="pres">
      <dgm:prSet presAssocID="{2E36F594-6B01-4CB2-9ADC-456FFA26B9B1}" presName="compNode" presStyleCnt="0"/>
      <dgm:spPr/>
    </dgm:pt>
    <dgm:pt modelId="{E6B3E9EB-70A1-4946-A09E-C3C391F2076A}" type="pres">
      <dgm:prSet presAssocID="{2E36F594-6B01-4CB2-9ADC-456FFA26B9B1}" presName="bgRect" presStyleLbl="bgShp" presStyleIdx="0" presStyleCnt="4"/>
      <dgm:spPr/>
    </dgm:pt>
    <dgm:pt modelId="{920CB3D0-CE15-4F8C-B532-C47EE567822B}" type="pres">
      <dgm:prSet presAssocID="{2E36F594-6B01-4CB2-9ADC-456FFA26B9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E37EBC80-B593-4A9E-9DAA-33E9C87569C0}" type="pres">
      <dgm:prSet presAssocID="{2E36F594-6B01-4CB2-9ADC-456FFA26B9B1}" presName="spaceRect" presStyleCnt="0"/>
      <dgm:spPr/>
    </dgm:pt>
    <dgm:pt modelId="{9E32F141-92F8-4C56-A470-592553F5DAAF}" type="pres">
      <dgm:prSet presAssocID="{2E36F594-6B01-4CB2-9ADC-456FFA26B9B1}" presName="parTx" presStyleLbl="revTx" presStyleIdx="0" presStyleCnt="4">
        <dgm:presLayoutVars>
          <dgm:chMax val="0"/>
          <dgm:chPref val="0"/>
        </dgm:presLayoutVars>
      </dgm:prSet>
      <dgm:spPr/>
    </dgm:pt>
    <dgm:pt modelId="{958F1341-3DF2-46DC-9DA2-56FAF46A39C9}" type="pres">
      <dgm:prSet presAssocID="{C55C069E-A7BC-40FB-98D7-09C406AAC9B2}" presName="sibTrans" presStyleCnt="0"/>
      <dgm:spPr/>
    </dgm:pt>
    <dgm:pt modelId="{8EBB51AA-39E2-429F-8BEA-48E704898EAC}" type="pres">
      <dgm:prSet presAssocID="{F3713958-2A0B-4211-A054-0ED71B3589C0}" presName="compNode" presStyleCnt="0"/>
      <dgm:spPr/>
    </dgm:pt>
    <dgm:pt modelId="{9B6A9D73-615E-49C5-A966-7F2B3E701A76}" type="pres">
      <dgm:prSet presAssocID="{F3713958-2A0B-4211-A054-0ED71B3589C0}" presName="bgRect" presStyleLbl="bgShp" presStyleIdx="1" presStyleCnt="4"/>
      <dgm:spPr/>
    </dgm:pt>
    <dgm:pt modelId="{AB374ADC-5BE9-47A0-A21D-9B71847C03FB}" type="pres">
      <dgm:prSet presAssocID="{F3713958-2A0B-4211-A054-0ED71B3589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4F4C4032-44A5-4670-A096-456E6001C6B2}" type="pres">
      <dgm:prSet presAssocID="{F3713958-2A0B-4211-A054-0ED71B3589C0}" presName="spaceRect" presStyleCnt="0"/>
      <dgm:spPr/>
    </dgm:pt>
    <dgm:pt modelId="{0545903C-3AC4-4BF9-8F54-B4B9E28EB2FD}" type="pres">
      <dgm:prSet presAssocID="{F3713958-2A0B-4211-A054-0ED71B3589C0}" presName="parTx" presStyleLbl="revTx" presStyleIdx="1" presStyleCnt="4">
        <dgm:presLayoutVars>
          <dgm:chMax val="0"/>
          <dgm:chPref val="0"/>
        </dgm:presLayoutVars>
      </dgm:prSet>
      <dgm:spPr/>
    </dgm:pt>
    <dgm:pt modelId="{C0E9EAC2-F569-4A8A-BD27-3C4EED5351E9}" type="pres">
      <dgm:prSet presAssocID="{3AEEE50F-9FB0-4284-B0AC-190A458A1C88}" presName="sibTrans" presStyleCnt="0"/>
      <dgm:spPr/>
    </dgm:pt>
    <dgm:pt modelId="{41BD0A3B-8B6A-426F-A4ED-420591A857C9}" type="pres">
      <dgm:prSet presAssocID="{1D86DCEC-61A3-41BC-8FCF-F338EBEC10F8}" presName="compNode" presStyleCnt="0"/>
      <dgm:spPr/>
    </dgm:pt>
    <dgm:pt modelId="{2683FA07-BDAD-4ACB-8EF1-02FC5022ADFB}" type="pres">
      <dgm:prSet presAssocID="{1D86DCEC-61A3-41BC-8FCF-F338EBEC10F8}" presName="bgRect" presStyleLbl="bgShp" presStyleIdx="2" presStyleCnt="4"/>
      <dgm:spPr/>
    </dgm:pt>
    <dgm:pt modelId="{219F299F-1B79-4456-9F49-505CFBC58FFA}" type="pres">
      <dgm:prSet presAssocID="{1D86DCEC-61A3-41BC-8FCF-F338EBEC10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796026A1-EC30-477C-9C7C-E96EABF2DDDE}" type="pres">
      <dgm:prSet presAssocID="{1D86DCEC-61A3-41BC-8FCF-F338EBEC10F8}" presName="spaceRect" presStyleCnt="0"/>
      <dgm:spPr/>
    </dgm:pt>
    <dgm:pt modelId="{B1FCF192-9211-4B89-9D5D-ED42703748E4}" type="pres">
      <dgm:prSet presAssocID="{1D86DCEC-61A3-41BC-8FCF-F338EBEC10F8}" presName="parTx" presStyleLbl="revTx" presStyleIdx="2" presStyleCnt="4">
        <dgm:presLayoutVars>
          <dgm:chMax val="0"/>
          <dgm:chPref val="0"/>
        </dgm:presLayoutVars>
      </dgm:prSet>
      <dgm:spPr/>
    </dgm:pt>
    <dgm:pt modelId="{EE0373D2-F0A7-4F2C-8F9E-786E8A08C060}" type="pres">
      <dgm:prSet presAssocID="{8A5242DC-E267-4F83-A1FC-1C5ABCA66797}" presName="sibTrans" presStyleCnt="0"/>
      <dgm:spPr/>
    </dgm:pt>
    <dgm:pt modelId="{F3922790-5ED8-4DAA-A20D-0FC9A84F3F19}" type="pres">
      <dgm:prSet presAssocID="{8599A8B0-105B-43E7-AF60-B002BA76086D}" presName="compNode" presStyleCnt="0"/>
      <dgm:spPr/>
    </dgm:pt>
    <dgm:pt modelId="{4D47AF79-DCE7-42B4-A42E-274B330F8091}" type="pres">
      <dgm:prSet presAssocID="{8599A8B0-105B-43E7-AF60-B002BA76086D}" presName="bgRect" presStyleLbl="bgShp" presStyleIdx="3" presStyleCnt="4"/>
      <dgm:spPr/>
    </dgm:pt>
    <dgm:pt modelId="{2EBB0E87-D289-418A-8C56-CFBEBBCD071B}" type="pres">
      <dgm:prSet presAssocID="{8599A8B0-105B-43E7-AF60-B002BA7608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65CAFEDB-6ECA-41BF-8CBA-2CF9B1D1697D}" type="pres">
      <dgm:prSet presAssocID="{8599A8B0-105B-43E7-AF60-B002BA76086D}" presName="spaceRect" presStyleCnt="0"/>
      <dgm:spPr/>
    </dgm:pt>
    <dgm:pt modelId="{52AB4157-CA42-4435-BC35-1E78E95F7B6A}" type="pres">
      <dgm:prSet presAssocID="{8599A8B0-105B-43E7-AF60-B002BA76086D}" presName="parTx" presStyleLbl="revTx" presStyleIdx="3" presStyleCnt="4">
        <dgm:presLayoutVars>
          <dgm:chMax val="0"/>
          <dgm:chPref val="0"/>
        </dgm:presLayoutVars>
      </dgm:prSet>
      <dgm:spPr/>
    </dgm:pt>
  </dgm:ptLst>
  <dgm:cxnLst>
    <dgm:cxn modelId="{2EE61E12-E80A-4078-AB7B-3A55C639A044}" srcId="{19D4EA6E-6986-491C-9E93-3EC579DC986F}" destId="{1D86DCEC-61A3-41BC-8FCF-F338EBEC10F8}" srcOrd="2" destOrd="0" parTransId="{C2E84A68-FDAD-45FC-82F0-DB039E23895A}" sibTransId="{8A5242DC-E267-4F83-A1FC-1C5ABCA66797}"/>
    <dgm:cxn modelId="{062AA219-7D4D-4F76-8968-BA4190FFB7F6}" type="presOf" srcId="{F3713958-2A0B-4211-A054-0ED71B3589C0}" destId="{0545903C-3AC4-4BF9-8F54-B4B9E28EB2FD}" srcOrd="0" destOrd="0" presId="urn:microsoft.com/office/officeart/2018/2/layout/IconVerticalSolidList"/>
    <dgm:cxn modelId="{0D4B101C-8FED-424F-8A10-B1C3D1E4E00B}" type="presOf" srcId="{19D4EA6E-6986-491C-9E93-3EC579DC986F}" destId="{B307C9A0-B25B-4CA6-9EA8-9626D7230745}" srcOrd="0" destOrd="0" presId="urn:microsoft.com/office/officeart/2018/2/layout/IconVerticalSolidList"/>
    <dgm:cxn modelId="{A9706A21-4AE9-4C28-8805-2FF0A096B2F5}" type="presOf" srcId="{1D86DCEC-61A3-41BC-8FCF-F338EBEC10F8}" destId="{B1FCF192-9211-4B89-9D5D-ED42703748E4}" srcOrd="0" destOrd="0" presId="urn:microsoft.com/office/officeart/2018/2/layout/IconVerticalSolidList"/>
    <dgm:cxn modelId="{C7BD0A38-FA20-4D7D-8D62-E89CCAF9B2BF}" srcId="{19D4EA6E-6986-491C-9E93-3EC579DC986F}" destId="{F3713958-2A0B-4211-A054-0ED71B3589C0}" srcOrd="1" destOrd="0" parTransId="{3DA23AA1-20F6-4F39-861C-61577E67C5A1}" sibTransId="{3AEEE50F-9FB0-4284-B0AC-190A458A1C88}"/>
    <dgm:cxn modelId="{82DB9D93-A3D6-4371-8324-E32A7FA73E76}" type="presOf" srcId="{2E36F594-6B01-4CB2-9ADC-456FFA26B9B1}" destId="{9E32F141-92F8-4C56-A470-592553F5DAAF}" srcOrd="0" destOrd="0" presId="urn:microsoft.com/office/officeart/2018/2/layout/IconVerticalSolidList"/>
    <dgm:cxn modelId="{7673B2A0-DF5C-4072-9767-D2F94AA90D05}" srcId="{19D4EA6E-6986-491C-9E93-3EC579DC986F}" destId="{2E36F594-6B01-4CB2-9ADC-456FFA26B9B1}" srcOrd="0" destOrd="0" parTransId="{638AC8BD-5D48-4331-94DC-2142053F06DC}" sibTransId="{C55C069E-A7BC-40FB-98D7-09C406AAC9B2}"/>
    <dgm:cxn modelId="{75A05CBA-1FE0-4477-9B48-44EB578E8057}" type="presOf" srcId="{8599A8B0-105B-43E7-AF60-B002BA76086D}" destId="{52AB4157-CA42-4435-BC35-1E78E95F7B6A}" srcOrd="0" destOrd="0" presId="urn:microsoft.com/office/officeart/2018/2/layout/IconVerticalSolidList"/>
    <dgm:cxn modelId="{1ABCE7DF-F608-4E87-B38D-95C0A63BE212}" srcId="{19D4EA6E-6986-491C-9E93-3EC579DC986F}" destId="{8599A8B0-105B-43E7-AF60-B002BA76086D}" srcOrd="3" destOrd="0" parTransId="{2748A1B1-8760-4C43-B58B-49FDF6AA3D6A}" sibTransId="{4F1B6097-E615-43E7-BC8E-2408141A3820}"/>
    <dgm:cxn modelId="{DF2B4C04-2288-4A86-B24B-BDEBE4144FE4}" type="presParOf" srcId="{B307C9A0-B25B-4CA6-9EA8-9626D7230745}" destId="{AF900A1F-17E8-45B9-9F75-49BB1DF938A4}" srcOrd="0" destOrd="0" presId="urn:microsoft.com/office/officeart/2018/2/layout/IconVerticalSolidList"/>
    <dgm:cxn modelId="{24FB6109-EA2D-476A-8F08-EB234159D2A0}" type="presParOf" srcId="{AF900A1F-17E8-45B9-9F75-49BB1DF938A4}" destId="{E6B3E9EB-70A1-4946-A09E-C3C391F2076A}" srcOrd="0" destOrd="0" presId="urn:microsoft.com/office/officeart/2018/2/layout/IconVerticalSolidList"/>
    <dgm:cxn modelId="{4F49549A-E095-4C8D-A22C-19B2DDC1E9AA}" type="presParOf" srcId="{AF900A1F-17E8-45B9-9F75-49BB1DF938A4}" destId="{920CB3D0-CE15-4F8C-B532-C47EE567822B}" srcOrd="1" destOrd="0" presId="urn:microsoft.com/office/officeart/2018/2/layout/IconVerticalSolidList"/>
    <dgm:cxn modelId="{27C5EE5E-1FA1-4F23-BA61-7128860D345A}" type="presParOf" srcId="{AF900A1F-17E8-45B9-9F75-49BB1DF938A4}" destId="{E37EBC80-B593-4A9E-9DAA-33E9C87569C0}" srcOrd="2" destOrd="0" presId="urn:microsoft.com/office/officeart/2018/2/layout/IconVerticalSolidList"/>
    <dgm:cxn modelId="{3E96D849-9251-48A5-843C-D9E99A02C3D0}" type="presParOf" srcId="{AF900A1F-17E8-45B9-9F75-49BB1DF938A4}" destId="{9E32F141-92F8-4C56-A470-592553F5DAAF}" srcOrd="3" destOrd="0" presId="urn:microsoft.com/office/officeart/2018/2/layout/IconVerticalSolidList"/>
    <dgm:cxn modelId="{1CA37170-8872-4662-9F9A-936EC9FF7A76}" type="presParOf" srcId="{B307C9A0-B25B-4CA6-9EA8-9626D7230745}" destId="{958F1341-3DF2-46DC-9DA2-56FAF46A39C9}" srcOrd="1" destOrd="0" presId="urn:microsoft.com/office/officeart/2018/2/layout/IconVerticalSolidList"/>
    <dgm:cxn modelId="{C12A0777-A375-4403-9BC3-A61BC82CFD2B}" type="presParOf" srcId="{B307C9A0-B25B-4CA6-9EA8-9626D7230745}" destId="{8EBB51AA-39E2-429F-8BEA-48E704898EAC}" srcOrd="2" destOrd="0" presId="urn:microsoft.com/office/officeart/2018/2/layout/IconVerticalSolidList"/>
    <dgm:cxn modelId="{D2AA4DDA-6A80-4112-AB89-C4C9AF599816}" type="presParOf" srcId="{8EBB51AA-39E2-429F-8BEA-48E704898EAC}" destId="{9B6A9D73-615E-49C5-A966-7F2B3E701A76}" srcOrd="0" destOrd="0" presId="urn:microsoft.com/office/officeart/2018/2/layout/IconVerticalSolidList"/>
    <dgm:cxn modelId="{355DB58A-07AB-4A4D-B7BA-84C35FE32771}" type="presParOf" srcId="{8EBB51AA-39E2-429F-8BEA-48E704898EAC}" destId="{AB374ADC-5BE9-47A0-A21D-9B71847C03FB}" srcOrd="1" destOrd="0" presId="urn:microsoft.com/office/officeart/2018/2/layout/IconVerticalSolidList"/>
    <dgm:cxn modelId="{1A71362B-01CF-4DC1-8B2F-5272D60A1A7D}" type="presParOf" srcId="{8EBB51AA-39E2-429F-8BEA-48E704898EAC}" destId="{4F4C4032-44A5-4670-A096-456E6001C6B2}" srcOrd="2" destOrd="0" presId="urn:microsoft.com/office/officeart/2018/2/layout/IconVerticalSolidList"/>
    <dgm:cxn modelId="{2C362D43-7170-4622-A7B4-4FDA18EDDDFA}" type="presParOf" srcId="{8EBB51AA-39E2-429F-8BEA-48E704898EAC}" destId="{0545903C-3AC4-4BF9-8F54-B4B9E28EB2FD}" srcOrd="3" destOrd="0" presId="urn:microsoft.com/office/officeart/2018/2/layout/IconVerticalSolidList"/>
    <dgm:cxn modelId="{C726301A-3D84-4E96-98E9-7923F7FCE6F8}" type="presParOf" srcId="{B307C9A0-B25B-4CA6-9EA8-9626D7230745}" destId="{C0E9EAC2-F569-4A8A-BD27-3C4EED5351E9}" srcOrd="3" destOrd="0" presId="urn:microsoft.com/office/officeart/2018/2/layout/IconVerticalSolidList"/>
    <dgm:cxn modelId="{D6E9BE60-2E5F-4013-8A45-513BF516217E}" type="presParOf" srcId="{B307C9A0-B25B-4CA6-9EA8-9626D7230745}" destId="{41BD0A3B-8B6A-426F-A4ED-420591A857C9}" srcOrd="4" destOrd="0" presId="urn:microsoft.com/office/officeart/2018/2/layout/IconVerticalSolidList"/>
    <dgm:cxn modelId="{00695472-3735-4CDC-8DCF-579D1AA7467B}" type="presParOf" srcId="{41BD0A3B-8B6A-426F-A4ED-420591A857C9}" destId="{2683FA07-BDAD-4ACB-8EF1-02FC5022ADFB}" srcOrd="0" destOrd="0" presId="urn:microsoft.com/office/officeart/2018/2/layout/IconVerticalSolidList"/>
    <dgm:cxn modelId="{FC13D468-CE42-4B61-AA58-9F3B9BA2342C}" type="presParOf" srcId="{41BD0A3B-8B6A-426F-A4ED-420591A857C9}" destId="{219F299F-1B79-4456-9F49-505CFBC58FFA}" srcOrd="1" destOrd="0" presId="urn:microsoft.com/office/officeart/2018/2/layout/IconVerticalSolidList"/>
    <dgm:cxn modelId="{3C1ABA60-7D3B-4739-8577-49F25B1232F0}" type="presParOf" srcId="{41BD0A3B-8B6A-426F-A4ED-420591A857C9}" destId="{796026A1-EC30-477C-9C7C-E96EABF2DDDE}" srcOrd="2" destOrd="0" presId="urn:microsoft.com/office/officeart/2018/2/layout/IconVerticalSolidList"/>
    <dgm:cxn modelId="{F8624049-4B8E-4FC5-A034-DADE4C304F96}" type="presParOf" srcId="{41BD0A3B-8B6A-426F-A4ED-420591A857C9}" destId="{B1FCF192-9211-4B89-9D5D-ED42703748E4}" srcOrd="3" destOrd="0" presId="urn:microsoft.com/office/officeart/2018/2/layout/IconVerticalSolidList"/>
    <dgm:cxn modelId="{7EF068DA-7D01-414A-91B6-D8CF79EA0D80}" type="presParOf" srcId="{B307C9A0-B25B-4CA6-9EA8-9626D7230745}" destId="{EE0373D2-F0A7-4F2C-8F9E-786E8A08C060}" srcOrd="5" destOrd="0" presId="urn:microsoft.com/office/officeart/2018/2/layout/IconVerticalSolidList"/>
    <dgm:cxn modelId="{190EB58D-4CFD-49A2-BB83-5F34C1888DF2}" type="presParOf" srcId="{B307C9A0-B25B-4CA6-9EA8-9626D7230745}" destId="{F3922790-5ED8-4DAA-A20D-0FC9A84F3F19}" srcOrd="6" destOrd="0" presId="urn:microsoft.com/office/officeart/2018/2/layout/IconVerticalSolidList"/>
    <dgm:cxn modelId="{67C7476D-96D7-4C7D-8988-7BD363EE7F17}" type="presParOf" srcId="{F3922790-5ED8-4DAA-A20D-0FC9A84F3F19}" destId="{4D47AF79-DCE7-42B4-A42E-274B330F8091}" srcOrd="0" destOrd="0" presId="urn:microsoft.com/office/officeart/2018/2/layout/IconVerticalSolidList"/>
    <dgm:cxn modelId="{A86AF647-0EE9-47CC-AD2C-7B07A26B4A4A}" type="presParOf" srcId="{F3922790-5ED8-4DAA-A20D-0FC9A84F3F19}" destId="{2EBB0E87-D289-418A-8C56-CFBEBBCD071B}" srcOrd="1" destOrd="0" presId="urn:microsoft.com/office/officeart/2018/2/layout/IconVerticalSolidList"/>
    <dgm:cxn modelId="{49F0581E-2FC6-4FAA-A31B-60494D466D2A}" type="presParOf" srcId="{F3922790-5ED8-4DAA-A20D-0FC9A84F3F19}" destId="{65CAFEDB-6ECA-41BF-8CBA-2CF9B1D1697D}" srcOrd="2" destOrd="0" presId="urn:microsoft.com/office/officeart/2018/2/layout/IconVerticalSolidList"/>
    <dgm:cxn modelId="{D2F37E5D-7192-443A-97BF-E39C97D0D154}" type="presParOf" srcId="{F3922790-5ED8-4DAA-A20D-0FC9A84F3F19}" destId="{52AB4157-CA42-4435-BC35-1E78E95F7B6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691A4A-2689-4612-9054-4908A281D35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5B47758-AC17-456B-8B0B-61A705B1E534}">
      <dgm:prSet/>
      <dgm:spPr/>
      <dgm:t>
        <a:bodyPr/>
        <a:lstStyle/>
        <a:p>
          <a:r>
            <a:rPr lang="en-US" dirty="0"/>
            <a:t>Math Skills: Calculus, Linear Algebra, Statistics</a:t>
          </a:r>
        </a:p>
      </dgm:t>
    </dgm:pt>
    <dgm:pt modelId="{602D5063-F822-4B53-B598-409A7010427B}" type="parTrans" cxnId="{DE93095D-9BE7-4B57-B1C1-4A195D39B05E}">
      <dgm:prSet/>
      <dgm:spPr/>
      <dgm:t>
        <a:bodyPr/>
        <a:lstStyle/>
        <a:p>
          <a:endParaRPr lang="en-US"/>
        </a:p>
      </dgm:t>
    </dgm:pt>
    <dgm:pt modelId="{5753D121-5D7D-48AE-9705-E29B9DEA7414}" type="sibTrans" cxnId="{DE93095D-9BE7-4B57-B1C1-4A195D39B05E}">
      <dgm:prSet/>
      <dgm:spPr/>
      <dgm:t>
        <a:bodyPr/>
        <a:lstStyle/>
        <a:p>
          <a:endParaRPr lang="en-US"/>
        </a:p>
      </dgm:t>
    </dgm:pt>
    <dgm:pt modelId="{B2C5C283-99F2-440A-8F27-1BDA431DEEC5}">
      <dgm:prSet/>
      <dgm:spPr/>
      <dgm:t>
        <a:bodyPr/>
        <a:lstStyle/>
        <a:p>
          <a:r>
            <a:rPr lang="en-US"/>
            <a:t>Programming Skills: Python, R, MATLAB, (SAS?)</a:t>
          </a:r>
        </a:p>
      </dgm:t>
    </dgm:pt>
    <dgm:pt modelId="{196F84F0-BC2A-447C-8445-F4CD7A92C218}" type="parTrans" cxnId="{02D9A966-F4E8-46A3-B4D0-A85DEFA3856B}">
      <dgm:prSet/>
      <dgm:spPr/>
      <dgm:t>
        <a:bodyPr/>
        <a:lstStyle/>
        <a:p>
          <a:endParaRPr lang="en-US"/>
        </a:p>
      </dgm:t>
    </dgm:pt>
    <dgm:pt modelId="{25B4FC01-5632-418E-A479-53CE84199D3C}" type="sibTrans" cxnId="{02D9A966-F4E8-46A3-B4D0-A85DEFA3856B}">
      <dgm:prSet/>
      <dgm:spPr/>
      <dgm:t>
        <a:bodyPr/>
        <a:lstStyle/>
        <a:p>
          <a:endParaRPr lang="en-US"/>
        </a:p>
      </dgm:t>
    </dgm:pt>
    <dgm:pt modelId="{70064FCC-EE01-4582-B638-9A3B804FFC8C}">
      <dgm:prSet/>
      <dgm:spPr/>
      <dgm:t>
        <a:bodyPr/>
        <a:lstStyle/>
        <a:p>
          <a:r>
            <a:rPr lang="en-US" dirty="0"/>
            <a:t>Interview Questions list is a good guide to Learn key concepts</a:t>
          </a:r>
        </a:p>
      </dgm:t>
    </dgm:pt>
    <dgm:pt modelId="{E8B58256-1D14-4397-82BA-95C553394F72}" type="parTrans" cxnId="{773CB1E8-DABE-4C08-AF6C-4C6AEC79068A}">
      <dgm:prSet/>
      <dgm:spPr/>
      <dgm:t>
        <a:bodyPr/>
        <a:lstStyle/>
        <a:p>
          <a:endParaRPr lang="en-US"/>
        </a:p>
      </dgm:t>
    </dgm:pt>
    <dgm:pt modelId="{3D3689EA-B585-4044-A682-CFBA9F6AD51E}" type="sibTrans" cxnId="{773CB1E8-DABE-4C08-AF6C-4C6AEC79068A}">
      <dgm:prSet/>
      <dgm:spPr/>
      <dgm:t>
        <a:bodyPr/>
        <a:lstStyle/>
        <a:p>
          <a:endParaRPr lang="en-US"/>
        </a:p>
      </dgm:t>
    </dgm:pt>
    <dgm:pt modelId="{796D1FC8-6FE2-4344-9A8E-EF6116B8227C}">
      <dgm:prSet/>
      <dgm:spPr/>
      <dgm:t>
        <a:bodyPr/>
        <a:lstStyle/>
        <a:p>
          <a:r>
            <a:rPr lang="en-US" dirty="0"/>
            <a:t>Research Projects</a:t>
          </a:r>
        </a:p>
      </dgm:t>
    </dgm:pt>
    <dgm:pt modelId="{EDB146E9-DE67-4575-B403-3D29CB951E0E}" type="sibTrans" cxnId="{89D1C644-4B21-435F-A0D2-810C0C9CAE90}">
      <dgm:prSet/>
      <dgm:spPr/>
      <dgm:t>
        <a:bodyPr/>
        <a:lstStyle/>
        <a:p>
          <a:endParaRPr lang="en-US"/>
        </a:p>
      </dgm:t>
    </dgm:pt>
    <dgm:pt modelId="{469AC973-D50E-49B9-AF04-340C4F9491C8}" type="parTrans" cxnId="{89D1C644-4B21-435F-A0D2-810C0C9CAE90}">
      <dgm:prSet/>
      <dgm:spPr/>
      <dgm:t>
        <a:bodyPr/>
        <a:lstStyle/>
        <a:p>
          <a:endParaRPr lang="en-US"/>
        </a:p>
      </dgm:t>
    </dgm:pt>
    <dgm:pt modelId="{9863ECE8-5CA6-1449-A0B8-C56AACD43415}" type="pres">
      <dgm:prSet presAssocID="{3B691A4A-2689-4612-9054-4908A281D352}" presName="diagram" presStyleCnt="0">
        <dgm:presLayoutVars>
          <dgm:dir/>
          <dgm:resizeHandles val="exact"/>
        </dgm:presLayoutVars>
      </dgm:prSet>
      <dgm:spPr/>
    </dgm:pt>
    <dgm:pt modelId="{83C2C7E8-C30E-C745-86CA-E039B56B7E80}" type="pres">
      <dgm:prSet presAssocID="{E5B47758-AC17-456B-8B0B-61A705B1E534}" presName="node" presStyleLbl="node1" presStyleIdx="0" presStyleCnt="4">
        <dgm:presLayoutVars>
          <dgm:bulletEnabled val="1"/>
        </dgm:presLayoutVars>
      </dgm:prSet>
      <dgm:spPr/>
    </dgm:pt>
    <dgm:pt modelId="{623843B6-3A66-5A44-B790-FDBE19D378B9}" type="pres">
      <dgm:prSet presAssocID="{5753D121-5D7D-48AE-9705-E29B9DEA7414}" presName="sibTrans" presStyleCnt="0"/>
      <dgm:spPr/>
    </dgm:pt>
    <dgm:pt modelId="{95D47673-2814-BA45-9F09-56446D045701}" type="pres">
      <dgm:prSet presAssocID="{B2C5C283-99F2-440A-8F27-1BDA431DEEC5}" presName="node" presStyleLbl="node1" presStyleIdx="1" presStyleCnt="4">
        <dgm:presLayoutVars>
          <dgm:bulletEnabled val="1"/>
        </dgm:presLayoutVars>
      </dgm:prSet>
      <dgm:spPr/>
    </dgm:pt>
    <dgm:pt modelId="{8D573047-58C2-5B42-8EB1-F54A9EF15EED}" type="pres">
      <dgm:prSet presAssocID="{25B4FC01-5632-418E-A479-53CE84199D3C}" presName="sibTrans" presStyleCnt="0"/>
      <dgm:spPr/>
    </dgm:pt>
    <dgm:pt modelId="{080D9F73-E929-CA4E-B741-72146DF3EEC0}" type="pres">
      <dgm:prSet presAssocID="{70064FCC-EE01-4582-B638-9A3B804FFC8C}" presName="node" presStyleLbl="node1" presStyleIdx="2" presStyleCnt="4">
        <dgm:presLayoutVars>
          <dgm:bulletEnabled val="1"/>
        </dgm:presLayoutVars>
      </dgm:prSet>
      <dgm:spPr/>
    </dgm:pt>
    <dgm:pt modelId="{1535B02E-5B08-534B-A198-F32A2D91E3CE}" type="pres">
      <dgm:prSet presAssocID="{3D3689EA-B585-4044-A682-CFBA9F6AD51E}" presName="sibTrans" presStyleCnt="0"/>
      <dgm:spPr/>
    </dgm:pt>
    <dgm:pt modelId="{A2836AEB-5C26-B440-9936-0DB2669D9B49}" type="pres">
      <dgm:prSet presAssocID="{796D1FC8-6FE2-4344-9A8E-EF6116B8227C}" presName="node" presStyleLbl="node1" presStyleIdx="3" presStyleCnt="4">
        <dgm:presLayoutVars>
          <dgm:bulletEnabled val="1"/>
        </dgm:presLayoutVars>
      </dgm:prSet>
      <dgm:spPr/>
    </dgm:pt>
  </dgm:ptLst>
  <dgm:cxnLst>
    <dgm:cxn modelId="{80F9BD2D-45A9-124F-A480-A2BBA5F22BAB}" type="presOf" srcId="{B2C5C283-99F2-440A-8F27-1BDA431DEEC5}" destId="{95D47673-2814-BA45-9F09-56446D045701}" srcOrd="0" destOrd="0" presId="urn:microsoft.com/office/officeart/2005/8/layout/default"/>
    <dgm:cxn modelId="{89D1C644-4B21-435F-A0D2-810C0C9CAE90}" srcId="{3B691A4A-2689-4612-9054-4908A281D352}" destId="{796D1FC8-6FE2-4344-9A8E-EF6116B8227C}" srcOrd="3" destOrd="0" parTransId="{469AC973-D50E-49B9-AF04-340C4F9491C8}" sibTransId="{EDB146E9-DE67-4575-B403-3D29CB951E0E}"/>
    <dgm:cxn modelId="{DE93095D-9BE7-4B57-B1C1-4A195D39B05E}" srcId="{3B691A4A-2689-4612-9054-4908A281D352}" destId="{E5B47758-AC17-456B-8B0B-61A705B1E534}" srcOrd="0" destOrd="0" parTransId="{602D5063-F822-4B53-B598-409A7010427B}" sibTransId="{5753D121-5D7D-48AE-9705-E29B9DEA7414}"/>
    <dgm:cxn modelId="{02D9A966-F4E8-46A3-B4D0-A85DEFA3856B}" srcId="{3B691A4A-2689-4612-9054-4908A281D352}" destId="{B2C5C283-99F2-440A-8F27-1BDA431DEEC5}" srcOrd="1" destOrd="0" parTransId="{196F84F0-BC2A-447C-8445-F4CD7A92C218}" sibTransId="{25B4FC01-5632-418E-A479-53CE84199D3C}"/>
    <dgm:cxn modelId="{D213F371-8E87-9D46-8F4F-38A9A1CD3BF1}" type="presOf" srcId="{70064FCC-EE01-4582-B638-9A3B804FFC8C}" destId="{080D9F73-E929-CA4E-B741-72146DF3EEC0}" srcOrd="0" destOrd="0" presId="urn:microsoft.com/office/officeart/2005/8/layout/default"/>
    <dgm:cxn modelId="{362DCB83-D536-2C47-9098-AAB44C7F5377}" type="presOf" srcId="{3B691A4A-2689-4612-9054-4908A281D352}" destId="{9863ECE8-5CA6-1449-A0B8-C56AACD43415}" srcOrd="0" destOrd="0" presId="urn:microsoft.com/office/officeart/2005/8/layout/default"/>
    <dgm:cxn modelId="{1F5A46B5-460E-554E-AC12-221C881655B0}" type="presOf" srcId="{796D1FC8-6FE2-4344-9A8E-EF6116B8227C}" destId="{A2836AEB-5C26-B440-9936-0DB2669D9B49}" srcOrd="0" destOrd="0" presId="urn:microsoft.com/office/officeart/2005/8/layout/default"/>
    <dgm:cxn modelId="{958083CD-95C7-AD42-BC72-E7853B2654D2}" type="presOf" srcId="{E5B47758-AC17-456B-8B0B-61A705B1E534}" destId="{83C2C7E8-C30E-C745-86CA-E039B56B7E80}" srcOrd="0" destOrd="0" presId="urn:microsoft.com/office/officeart/2005/8/layout/default"/>
    <dgm:cxn modelId="{773CB1E8-DABE-4C08-AF6C-4C6AEC79068A}" srcId="{3B691A4A-2689-4612-9054-4908A281D352}" destId="{70064FCC-EE01-4582-B638-9A3B804FFC8C}" srcOrd="2" destOrd="0" parTransId="{E8B58256-1D14-4397-82BA-95C553394F72}" sibTransId="{3D3689EA-B585-4044-A682-CFBA9F6AD51E}"/>
    <dgm:cxn modelId="{240A0BEF-2600-144E-9B9C-69AB8F58DB52}" type="presParOf" srcId="{9863ECE8-5CA6-1449-A0B8-C56AACD43415}" destId="{83C2C7E8-C30E-C745-86CA-E039B56B7E80}" srcOrd="0" destOrd="0" presId="urn:microsoft.com/office/officeart/2005/8/layout/default"/>
    <dgm:cxn modelId="{FD6AF4FE-2D31-C247-AD4E-B3B9BD853682}" type="presParOf" srcId="{9863ECE8-5CA6-1449-A0B8-C56AACD43415}" destId="{623843B6-3A66-5A44-B790-FDBE19D378B9}" srcOrd="1" destOrd="0" presId="urn:microsoft.com/office/officeart/2005/8/layout/default"/>
    <dgm:cxn modelId="{DB08F24E-9DF3-714A-9AD3-9F478D5BA255}" type="presParOf" srcId="{9863ECE8-5CA6-1449-A0B8-C56AACD43415}" destId="{95D47673-2814-BA45-9F09-56446D045701}" srcOrd="2" destOrd="0" presId="urn:microsoft.com/office/officeart/2005/8/layout/default"/>
    <dgm:cxn modelId="{8D47347A-5E08-4C4B-9CCE-C48D11530BFB}" type="presParOf" srcId="{9863ECE8-5CA6-1449-A0B8-C56AACD43415}" destId="{8D573047-58C2-5B42-8EB1-F54A9EF15EED}" srcOrd="3" destOrd="0" presId="urn:microsoft.com/office/officeart/2005/8/layout/default"/>
    <dgm:cxn modelId="{E77B323F-0EA7-DC4F-8CFA-AC0F85361B52}" type="presParOf" srcId="{9863ECE8-5CA6-1449-A0B8-C56AACD43415}" destId="{080D9F73-E929-CA4E-B741-72146DF3EEC0}" srcOrd="4" destOrd="0" presId="urn:microsoft.com/office/officeart/2005/8/layout/default"/>
    <dgm:cxn modelId="{9DAE7EF4-3179-734A-95BC-EF3B59009F7C}" type="presParOf" srcId="{9863ECE8-5CA6-1449-A0B8-C56AACD43415}" destId="{1535B02E-5B08-534B-A198-F32A2D91E3CE}" srcOrd="5" destOrd="0" presId="urn:microsoft.com/office/officeart/2005/8/layout/default"/>
    <dgm:cxn modelId="{3F0BF618-9EAA-D14F-B302-C8F557974EB4}" type="presParOf" srcId="{9863ECE8-5CA6-1449-A0B8-C56AACD43415}" destId="{A2836AEB-5C26-B440-9936-0DB2669D9B49}"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3E9EB-70A1-4946-A09E-C3C391F2076A}">
      <dsp:nvSpPr>
        <dsp:cNvPr id="0" name=""/>
        <dsp:cNvSpPr/>
      </dsp:nvSpPr>
      <dsp:spPr>
        <a:xfrm>
          <a:off x="0" y="1786"/>
          <a:ext cx="4152774" cy="905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CB3D0-CE15-4F8C-B532-C47EE567822B}">
      <dsp:nvSpPr>
        <dsp:cNvPr id="0" name=""/>
        <dsp:cNvSpPr/>
      </dsp:nvSpPr>
      <dsp:spPr>
        <a:xfrm>
          <a:off x="273835" y="205465"/>
          <a:ext cx="497882" cy="49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2F141-92F8-4C56-A470-592553F5DAAF}">
      <dsp:nvSpPr>
        <dsp:cNvPr id="0" name=""/>
        <dsp:cNvSpPr/>
      </dsp:nvSpPr>
      <dsp:spPr>
        <a:xfrm>
          <a:off x="1045552" y="1786"/>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66750">
            <a:lnSpc>
              <a:spcPct val="100000"/>
            </a:lnSpc>
            <a:spcBef>
              <a:spcPct val="0"/>
            </a:spcBef>
            <a:spcAft>
              <a:spcPct val="35000"/>
            </a:spcAft>
            <a:buNone/>
          </a:pPr>
          <a:r>
            <a:rPr lang="en-CA" sz="1500" b="0" i="0" kern="1200"/>
            <a:t>Deep learning, A subset of machine learning</a:t>
          </a:r>
          <a:endParaRPr lang="en-US" sz="1500" kern="1200"/>
        </a:p>
      </dsp:txBody>
      <dsp:txXfrm>
        <a:off x="1045552" y="1786"/>
        <a:ext cx="3107221" cy="905240"/>
      </dsp:txXfrm>
    </dsp:sp>
    <dsp:sp modelId="{9B6A9D73-615E-49C5-A966-7F2B3E701A76}">
      <dsp:nvSpPr>
        <dsp:cNvPr id="0" name=""/>
        <dsp:cNvSpPr/>
      </dsp:nvSpPr>
      <dsp:spPr>
        <a:xfrm>
          <a:off x="0" y="1133336"/>
          <a:ext cx="4152774" cy="905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374ADC-5BE9-47A0-A21D-9B71847C03FB}">
      <dsp:nvSpPr>
        <dsp:cNvPr id="0" name=""/>
        <dsp:cNvSpPr/>
      </dsp:nvSpPr>
      <dsp:spPr>
        <a:xfrm>
          <a:off x="273835" y="1337015"/>
          <a:ext cx="497882" cy="49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45903C-3AC4-4BF9-8F54-B4B9E28EB2FD}">
      <dsp:nvSpPr>
        <dsp:cNvPr id="0" name=""/>
        <dsp:cNvSpPr/>
      </dsp:nvSpPr>
      <dsp:spPr>
        <a:xfrm>
          <a:off x="1045552" y="1133336"/>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66750">
            <a:lnSpc>
              <a:spcPct val="100000"/>
            </a:lnSpc>
            <a:spcBef>
              <a:spcPct val="0"/>
            </a:spcBef>
            <a:spcAft>
              <a:spcPct val="35000"/>
            </a:spcAft>
            <a:buNone/>
          </a:pPr>
          <a:r>
            <a:rPr lang="en-CA" sz="1500" kern="1200"/>
            <a:t>Inspired by the structure and function of the human brain</a:t>
          </a:r>
          <a:endParaRPr lang="en-US" sz="1500" kern="1200"/>
        </a:p>
      </dsp:txBody>
      <dsp:txXfrm>
        <a:off x="1045552" y="1133336"/>
        <a:ext cx="3107221" cy="905240"/>
      </dsp:txXfrm>
    </dsp:sp>
    <dsp:sp modelId="{2683FA07-BDAD-4ACB-8EF1-02FC5022ADFB}">
      <dsp:nvSpPr>
        <dsp:cNvPr id="0" name=""/>
        <dsp:cNvSpPr/>
      </dsp:nvSpPr>
      <dsp:spPr>
        <a:xfrm>
          <a:off x="0" y="2264887"/>
          <a:ext cx="4152774" cy="905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F299F-1B79-4456-9F49-505CFBC58FFA}">
      <dsp:nvSpPr>
        <dsp:cNvPr id="0" name=""/>
        <dsp:cNvSpPr/>
      </dsp:nvSpPr>
      <dsp:spPr>
        <a:xfrm>
          <a:off x="273835" y="2468566"/>
          <a:ext cx="497882" cy="49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CF192-9211-4B89-9D5D-ED42703748E4}">
      <dsp:nvSpPr>
        <dsp:cNvPr id="0" name=""/>
        <dsp:cNvSpPr/>
      </dsp:nvSpPr>
      <dsp:spPr>
        <a:xfrm>
          <a:off x="1045552" y="2264887"/>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66750">
            <a:lnSpc>
              <a:spcPct val="100000"/>
            </a:lnSpc>
            <a:spcBef>
              <a:spcPct val="0"/>
            </a:spcBef>
            <a:spcAft>
              <a:spcPct val="35000"/>
            </a:spcAft>
            <a:buNone/>
          </a:pPr>
          <a:r>
            <a:rPr lang="en-CA" sz="1500" b="0" i="0" kern="1200"/>
            <a:t>Automatic feature learning</a:t>
          </a:r>
          <a:endParaRPr lang="en-US" sz="1500" kern="1200"/>
        </a:p>
      </dsp:txBody>
      <dsp:txXfrm>
        <a:off x="1045552" y="2264887"/>
        <a:ext cx="3107221" cy="905240"/>
      </dsp:txXfrm>
    </dsp:sp>
    <dsp:sp modelId="{4D47AF79-DCE7-42B4-A42E-274B330F8091}">
      <dsp:nvSpPr>
        <dsp:cNvPr id="0" name=""/>
        <dsp:cNvSpPr/>
      </dsp:nvSpPr>
      <dsp:spPr>
        <a:xfrm>
          <a:off x="0" y="3396437"/>
          <a:ext cx="4152774" cy="905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BB0E87-D289-418A-8C56-CFBEBBCD071B}">
      <dsp:nvSpPr>
        <dsp:cNvPr id="0" name=""/>
        <dsp:cNvSpPr/>
      </dsp:nvSpPr>
      <dsp:spPr>
        <a:xfrm>
          <a:off x="273835" y="3600116"/>
          <a:ext cx="497882" cy="49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B4157-CA42-4435-BC35-1E78E95F7B6A}">
      <dsp:nvSpPr>
        <dsp:cNvPr id="0" name=""/>
        <dsp:cNvSpPr/>
      </dsp:nvSpPr>
      <dsp:spPr>
        <a:xfrm>
          <a:off x="1045552" y="3396437"/>
          <a:ext cx="3107221"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66750">
            <a:lnSpc>
              <a:spcPct val="100000"/>
            </a:lnSpc>
            <a:spcBef>
              <a:spcPct val="0"/>
            </a:spcBef>
            <a:spcAft>
              <a:spcPct val="35000"/>
            </a:spcAft>
            <a:buNone/>
          </a:pPr>
          <a:r>
            <a:rPr lang="en-CA" sz="1500" kern="1200"/>
            <a:t>Traditional machine learning: hand-engineered features by domain expertise, time consuming.</a:t>
          </a:r>
          <a:endParaRPr lang="en-US" sz="1500" kern="1200"/>
        </a:p>
      </dsp:txBody>
      <dsp:txXfrm>
        <a:off x="1045552" y="3396437"/>
        <a:ext cx="3107221" cy="905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2C7E8-C30E-C745-86CA-E039B56B7E80}">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 Skills: Calculus, Linear Algebra, Statistics</a:t>
          </a:r>
        </a:p>
      </dsp:txBody>
      <dsp:txXfrm>
        <a:off x="1748064" y="2975"/>
        <a:ext cx="3342605" cy="2005563"/>
      </dsp:txXfrm>
    </dsp:sp>
    <dsp:sp modelId="{95D47673-2814-BA45-9F09-56446D045701}">
      <dsp:nvSpPr>
        <dsp:cNvPr id="0" name=""/>
        <dsp:cNvSpPr/>
      </dsp:nvSpPr>
      <dsp:spPr>
        <a:xfrm>
          <a:off x="5424930" y="2975"/>
          <a:ext cx="3342605" cy="200556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Programming Skills: Python, R, MATLAB, (SAS?)</a:t>
          </a:r>
        </a:p>
      </dsp:txBody>
      <dsp:txXfrm>
        <a:off x="5424930" y="2975"/>
        <a:ext cx="3342605" cy="2005563"/>
      </dsp:txXfrm>
    </dsp:sp>
    <dsp:sp modelId="{080D9F73-E929-CA4E-B741-72146DF3EEC0}">
      <dsp:nvSpPr>
        <dsp:cNvPr id="0" name=""/>
        <dsp:cNvSpPr/>
      </dsp:nvSpPr>
      <dsp:spPr>
        <a:xfrm>
          <a:off x="1748064" y="2342799"/>
          <a:ext cx="3342605" cy="200556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Interview Questions list is a good guide to Learn key concepts</a:t>
          </a:r>
        </a:p>
      </dsp:txBody>
      <dsp:txXfrm>
        <a:off x="1748064" y="2342799"/>
        <a:ext cx="3342605" cy="2005563"/>
      </dsp:txXfrm>
    </dsp:sp>
    <dsp:sp modelId="{A2836AEB-5C26-B440-9936-0DB2669D9B49}">
      <dsp:nvSpPr>
        <dsp:cNvPr id="0" name=""/>
        <dsp:cNvSpPr/>
      </dsp:nvSpPr>
      <dsp:spPr>
        <a:xfrm>
          <a:off x="5424930" y="2342799"/>
          <a:ext cx="3342605" cy="200556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Research Projects</a:t>
          </a:r>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B7586-CFFD-B943-AAD7-C4CDE875D53C}" type="datetimeFigureOut">
              <a:rPr lang="en-US" smtClean="0"/>
              <a:t>6/18/23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35411-66D4-054C-8DC1-0F9C8E56AD64}" type="slidenum">
              <a:rPr lang="en-US" smtClean="0"/>
              <a:t>‹#›</a:t>
            </a:fld>
            <a:endParaRPr lang="en-US"/>
          </a:p>
        </p:txBody>
      </p:sp>
    </p:spTree>
    <p:extLst>
      <p:ext uri="{BB962C8B-B14F-4D97-AF65-F5344CB8AC3E}">
        <p14:creationId xmlns:p14="http://schemas.microsoft.com/office/powerpoint/2010/main" val="40661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workshop</a:t>
            </a:r>
          </a:p>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1</a:t>
            </a:fld>
            <a:endParaRPr lang="en-US"/>
          </a:p>
        </p:txBody>
      </p:sp>
    </p:spTree>
    <p:extLst>
      <p:ext uri="{BB962C8B-B14F-4D97-AF65-F5344CB8AC3E}">
        <p14:creationId xmlns:p14="http://schemas.microsoft.com/office/powerpoint/2010/main" val="82033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1" i="0" dirty="0">
                <a:solidFill>
                  <a:srgbClr val="374151"/>
                </a:solidFill>
                <a:effectLst/>
                <a:latin typeface="Söhne"/>
              </a:rPr>
              <a:t>What are Deep Learning Tools?</a:t>
            </a:r>
            <a:r>
              <a:rPr lang="en-CA" b="0" i="0" dirty="0">
                <a:solidFill>
                  <a:srgbClr val="374151"/>
                </a:solidFill>
                <a:effectLst/>
                <a:latin typeface="Söhne"/>
              </a:rPr>
              <a:t> Deep learning tools refer to software libraries and frameworks that facilitate the creation, training, and implementation of deep learning models. These tools provide pre-coded functions, algorithms, and high-level interfaces that simplify the complex processes involved in deep learning, such as defining layers in a network, backpropagation, or optimization techniques.</a:t>
            </a:r>
          </a:p>
          <a:p>
            <a:pPr algn="l">
              <a:buFont typeface="+mj-lt"/>
              <a:buAutoNum type="arabicPeriod"/>
            </a:pPr>
            <a:r>
              <a:rPr lang="en-CA" b="1" i="0" dirty="0">
                <a:solidFill>
                  <a:srgbClr val="374151"/>
                </a:solidFill>
                <a:effectLst/>
                <a:latin typeface="Söhne"/>
              </a:rPr>
              <a:t>Why Do We Need Them?</a:t>
            </a:r>
            <a:r>
              <a:rPr lang="en-CA" b="0" i="0" dirty="0">
                <a:solidFill>
                  <a:srgbClr val="374151"/>
                </a:solidFill>
                <a:effectLst/>
                <a:latin typeface="Söhne"/>
              </a:rPr>
              <a:t> Deep learning tools help reduce the time and complexity involved in building deep learning models. They handle lower-level details and provide a higher level of abstraction, making the process more accessible for both beginners and experts. They also offer optimized and efficient computations for dealing with large datasets, GPU acceleration, and distributed computing for training large and complex models.</a:t>
            </a:r>
          </a:p>
          <a:p>
            <a:pPr algn="l">
              <a:buFont typeface="+mj-lt"/>
              <a:buAutoNum type="arabicPeriod"/>
            </a:pPr>
            <a:r>
              <a:rPr lang="en-CA" b="1" i="0" dirty="0">
                <a:solidFill>
                  <a:srgbClr val="374151"/>
                </a:solidFill>
                <a:effectLst/>
                <a:latin typeface="Söhne"/>
              </a:rPr>
              <a:t>Examples of Tool Names:</a:t>
            </a:r>
            <a:r>
              <a:rPr lang="en-CA" b="0" i="0" dirty="0">
                <a:solidFill>
                  <a:srgbClr val="374151"/>
                </a:solidFill>
                <a:effectLst/>
                <a:latin typeface="Söhne"/>
              </a:rPr>
              <a:t> Some of the popular deep learning tools include TensorFlow, </a:t>
            </a:r>
            <a:r>
              <a:rPr lang="en-CA" b="0" i="0" dirty="0" err="1">
                <a:solidFill>
                  <a:srgbClr val="374151"/>
                </a:solidFill>
                <a:effectLst/>
                <a:latin typeface="Söhne"/>
              </a:rPr>
              <a:t>Keras</a:t>
            </a:r>
            <a:r>
              <a:rPr lang="en-CA" b="0" i="0" dirty="0">
                <a:solidFill>
                  <a:srgbClr val="374151"/>
                </a:solidFill>
                <a:effectLst/>
                <a:latin typeface="Söhne"/>
              </a:rPr>
              <a:t>, </a:t>
            </a:r>
            <a:r>
              <a:rPr lang="en-CA" b="0" i="0" dirty="0" err="1">
                <a:solidFill>
                  <a:srgbClr val="374151"/>
                </a:solidFill>
                <a:effectLst/>
                <a:latin typeface="Söhne"/>
              </a:rPr>
              <a:t>PyTorch</a:t>
            </a:r>
            <a:r>
              <a:rPr lang="en-CA" b="0" i="0" dirty="0">
                <a:solidFill>
                  <a:srgbClr val="374151"/>
                </a:solidFill>
                <a:effectLst/>
                <a:latin typeface="Söhne"/>
              </a:rPr>
              <a:t>, and Caffe. These tools have broad applications and have been used in various areas such as image and speech recognition, natural language processing, and autonomous vehicles. Each tool offers its unique features and capabilities, giving developers a range of options to choose from based on their specific needs.</a:t>
            </a:r>
          </a:p>
        </p:txBody>
      </p:sp>
      <p:sp>
        <p:nvSpPr>
          <p:cNvPr id="4" name="Slide Number Placeholder 3"/>
          <p:cNvSpPr>
            <a:spLocks noGrp="1"/>
          </p:cNvSpPr>
          <p:nvPr>
            <p:ph type="sldNum" sz="quarter" idx="5"/>
          </p:nvPr>
        </p:nvSpPr>
        <p:spPr/>
        <p:txBody>
          <a:bodyPr/>
          <a:lstStyle/>
          <a:p>
            <a:fld id="{74735411-66D4-054C-8DC1-0F9C8E56AD64}" type="slidenum">
              <a:rPr lang="en-US" smtClean="0"/>
              <a:t>10</a:t>
            </a:fld>
            <a:endParaRPr lang="en-US"/>
          </a:p>
        </p:txBody>
      </p:sp>
    </p:spTree>
    <p:extLst>
      <p:ext uri="{BB962C8B-B14F-4D97-AF65-F5344CB8AC3E}">
        <p14:creationId xmlns:p14="http://schemas.microsoft.com/office/powerpoint/2010/main" val="309954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a:t>
            </a:r>
            <a:r>
              <a:rPr lang="en-CA" b="0" i="0" dirty="0" err="1">
                <a:solidFill>
                  <a:srgbClr val="374151"/>
                </a:solidFill>
                <a:effectLst/>
                <a:latin typeface="Söhne"/>
              </a:rPr>
              <a:t>Keras</a:t>
            </a:r>
            <a:r>
              <a:rPr lang="en-CA" b="0" i="0" dirty="0">
                <a:solidFill>
                  <a:srgbClr val="374151"/>
                </a:solidFill>
                <a:effectLst/>
                <a:latin typeface="Söhne"/>
              </a:rPr>
              <a:t> as a high-level neural networks API designed for simplicity and ease of use.</a:t>
            </a:r>
          </a:p>
          <a:p>
            <a:pPr algn="l">
              <a:buFont typeface="Arial" panose="020B0604020202020204" pitchFamily="34" charset="0"/>
              <a:buChar char="•"/>
            </a:pPr>
            <a:r>
              <a:rPr lang="en-CA" b="0" i="0" dirty="0">
                <a:solidFill>
                  <a:srgbClr val="374151"/>
                </a:solidFill>
                <a:effectLst/>
                <a:latin typeface="Söhne"/>
              </a:rPr>
              <a:t>Explain how </a:t>
            </a:r>
            <a:r>
              <a:rPr lang="en-CA" b="0" i="0" dirty="0" err="1">
                <a:solidFill>
                  <a:srgbClr val="374151"/>
                </a:solidFill>
                <a:effectLst/>
                <a:latin typeface="Söhne"/>
              </a:rPr>
              <a:t>Keras</a:t>
            </a:r>
            <a:r>
              <a:rPr lang="en-CA" b="0" i="0" dirty="0">
                <a:solidFill>
                  <a:srgbClr val="374151"/>
                </a:solidFill>
                <a:effectLst/>
                <a:latin typeface="Söhne"/>
              </a:rPr>
              <a:t> is beginner-friendly, offering an easy way to build and train deep learning models.</a:t>
            </a:r>
          </a:p>
          <a:p>
            <a:pPr algn="l">
              <a:buFont typeface="Arial" panose="020B0604020202020204" pitchFamily="34" charset="0"/>
              <a:buChar char="•"/>
            </a:pPr>
            <a:r>
              <a:rPr lang="en-CA" b="0" i="0" dirty="0">
                <a:solidFill>
                  <a:srgbClr val="374151"/>
                </a:solidFill>
                <a:effectLst/>
                <a:latin typeface="Söhne"/>
              </a:rPr>
              <a:t>Mention that </a:t>
            </a:r>
            <a:r>
              <a:rPr lang="en-CA" b="0" i="0" dirty="0" err="1">
                <a:solidFill>
                  <a:srgbClr val="374151"/>
                </a:solidFill>
                <a:effectLst/>
                <a:latin typeface="Söhne"/>
              </a:rPr>
              <a:t>Keras</a:t>
            </a:r>
            <a:r>
              <a:rPr lang="en-CA" b="0" i="0" dirty="0">
                <a:solidFill>
                  <a:srgbClr val="374151"/>
                </a:solidFill>
                <a:effectLst/>
                <a:latin typeface="Söhne"/>
              </a:rPr>
              <a:t> runs on the </a:t>
            </a:r>
            <a:r>
              <a:rPr lang="en-CA" b="0" i="0" dirty="0" err="1">
                <a:solidFill>
                  <a:srgbClr val="374151"/>
                </a:solidFill>
                <a:effectLst/>
                <a:latin typeface="Söhne"/>
              </a:rPr>
              <a:t>Tensorflow</a:t>
            </a:r>
            <a:r>
              <a:rPr lang="en-CA" b="0" i="0" dirty="0">
                <a:solidFill>
                  <a:srgbClr val="374151"/>
                </a:solidFill>
                <a:effectLst/>
                <a:latin typeface="Söhne"/>
              </a:rPr>
              <a:t> backend, which allows for efficient computation and GPU support.</a:t>
            </a:r>
          </a:p>
          <a:p>
            <a:pPr algn="l">
              <a:buFont typeface="Arial" panose="020B0604020202020204" pitchFamily="34" charset="0"/>
              <a:buChar char="•"/>
            </a:pPr>
            <a:endParaRPr lang="en-CA" b="0" i="0" dirty="0">
              <a:solidFill>
                <a:srgbClr val="374151"/>
              </a:solidFill>
              <a:effectLst/>
              <a:latin typeface="Söhne"/>
            </a:endParaRPr>
          </a:p>
          <a:p>
            <a:pPr algn="l">
              <a:buFont typeface="Arial" panose="020B0604020202020204" pitchFamily="34" charset="0"/>
              <a:buChar char="•"/>
            </a:pPr>
            <a:r>
              <a:rPr lang="en-CA" b="0" i="0" dirty="0">
                <a:solidFill>
                  <a:srgbClr val="374151"/>
                </a:solidFill>
                <a:effectLst/>
                <a:latin typeface="Söhne"/>
              </a:rPr>
              <a:t>I use </a:t>
            </a:r>
            <a:r>
              <a:rPr lang="en-CA" b="0" i="0" dirty="0" err="1">
                <a:solidFill>
                  <a:srgbClr val="374151"/>
                </a:solidFill>
                <a:effectLst/>
                <a:latin typeface="Söhne"/>
              </a:rPr>
              <a:t>Keras</a:t>
            </a:r>
            <a:r>
              <a:rPr lang="en-CA" b="0" i="0" dirty="0">
                <a:solidFill>
                  <a:srgbClr val="374151"/>
                </a:solidFill>
                <a:effectLst/>
                <a:latin typeface="Söhne"/>
              </a:rPr>
              <a:t> for building deep learning models due to its user-friendly interface that enables fast experimentation and prototyping, its modularity and support for popular layers and operations, and the strong community support that continually contributes to the library's development and improvement.</a:t>
            </a:r>
          </a:p>
          <a:p>
            <a:br>
              <a:rPr lang="en-CA" dirty="0"/>
            </a:br>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11</a:t>
            </a:fld>
            <a:endParaRPr lang="en-US"/>
          </a:p>
        </p:txBody>
      </p:sp>
    </p:spTree>
    <p:extLst>
      <p:ext uri="{BB962C8B-B14F-4D97-AF65-F5344CB8AC3E}">
        <p14:creationId xmlns:p14="http://schemas.microsoft.com/office/powerpoint/2010/main" val="365186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12</a:t>
            </a:fld>
            <a:endParaRPr lang="en-US"/>
          </a:p>
        </p:txBody>
      </p:sp>
    </p:spTree>
    <p:extLst>
      <p:ext uri="{BB962C8B-B14F-4D97-AF65-F5344CB8AC3E}">
        <p14:creationId xmlns:p14="http://schemas.microsoft.com/office/powerpoint/2010/main" val="1885453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4A5568"/>
              </a:solidFill>
              <a:effectLst/>
              <a:latin typeface="Avenir Regular"/>
            </a:endParaRPr>
          </a:p>
          <a:p>
            <a:pPr algn="l">
              <a:buFont typeface="Arial" panose="020B0604020202020204" pitchFamily="34" charset="0"/>
              <a:buChar char="•"/>
            </a:pPr>
            <a:r>
              <a:rPr lang="en-CA" b="0" i="0" dirty="0">
                <a:solidFill>
                  <a:srgbClr val="4A5568"/>
                </a:solidFill>
                <a:effectLst/>
                <a:latin typeface="Avenir Regular"/>
              </a:rPr>
              <a:t>Image classification is the process of assigning a label or class to an image. This can be done manually, but is often done with machine learning algorithms. Once an image has been classified, it can be search for and retrieved based on the label that has been assigned to it.</a:t>
            </a:r>
          </a:p>
          <a:p>
            <a:pPr algn="l">
              <a:buFont typeface="Arial" panose="020B0604020202020204" pitchFamily="34" charset="0"/>
              <a:buChar char="•"/>
            </a:pPr>
            <a:endParaRPr lang="en-CA" b="0" i="0" dirty="0">
              <a:solidFill>
                <a:srgbClr val="4A5568"/>
              </a:solidFill>
              <a:effectLst/>
              <a:latin typeface="Avenir Regular"/>
            </a:endParaRPr>
          </a:p>
          <a:p>
            <a:pPr algn="l">
              <a:buFont typeface="Arial" panose="020B0604020202020204" pitchFamily="34" charset="0"/>
              <a:buChar char="•"/>
            </a:pPr>
            <a:endParaRPr lang="en-CA" b="0" i="0" dirty="0">
              <a:solidFill>
                <a:srgbClr val="4A5568"/>
              </a:solidFill>
              <a:effectLst/>
              <a:latin typeface="Avenir Regular"/>
            </a:endParaRPr>
          </a:p>
          <a:p>
            <a:pPr algn="l">
              <a:buFont typeface="Arial" panose="020B0604020202020204" pitchFamily="34" charset="0"/>
              <a:buChar char="•"/>
            </a:pPr>
            <a:endParaRPr lang="en-CA" b="0" i="0" dirty="0">
              <a:solidFill>
                <a:srgbClr val="4A5568"/>
              </a:solidFill>
              <a:effectLst/>
              <a:latin typeface="Avenir Regular"/>
            </a:endParaRPr>
          </a:p>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13</a:t>
            </a:fld>
            <a:endParaRPr lang="en-US"/>
          </a:p>
        </p:txBody>
      </p:sp>
    </p:spTree>
    <p:extLst>
      <p:ext uri="{BB962C8B-B14F-4D97-AF65-F5344CB8AC3E}">
        <p14:creationId xmlns:p14="http://schemas.microsoft.com/office/powerpoint/2010/main" val="118418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startAt="4"/>
            </a:pPr>
            <a:r>
              <a:rPr lang="en-CA" b="0" i="0" dirty="0">
                <a:solidFill>
                  <a:srgbClr val="374151"/>
                </a:solidFill>
                <a:effectLst/>
                <a:latin typeface="Söhne"/>
              </a:rPr>
              <a:t>Image data and tabular data represent two distinct types of data used in machine learning and data analysis. The main differences between them lie in their structure, characteristics, and the types of problems they are used to address.</a:t>
            </a:r>
          </a:p>
        </p:txBody>
      </p:sp>
      <p:sp>
        <p:nvSpPr>
          <p:cNvPr id="4" name="Slide Number Placeholder 3"/>
          <p:cNvSpPr>
            <a:spLocks noGrp="1"/>
          </p:cNvSpPr>
          <p:nvPr>
            <p:ph type="sldNum" sz="quarter" idx="5"/>
          </p:nvPr>
        </p:nvSpPr>
        <p:spPr/>
        <p:txBody>
          <a:bodyPr/>
          <a:lstStyle/>
          <a:p>
            <a:fld id="{74735411-66D4-054C-8DC1-0F9C8E56AD64}" type="slidenum">
              <a:rPr lang="en-US" smtClean="0"/>
              <a:t>14</a:t>
            </a:fld>
            <a:endParaRPr lang="en-US"/>
          </a:p>
        </p:txBody>
      </p:sp>
    </p:spTree>
    <p:extLst>
      <p:ext uri="{BB962C8B-B14F-4D97-AF65-F5344CB8AC3E}">
        <p14:creationId xmlns:p14="http://schemas.microsoft.com/office/powerpoint/2010/main" val="29738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startAt="4"/>
            </a:pPr>
            <a:r>
              <a:rPr lang="en-CA" b="0" i="0" dirty="0">
                <a:solidFill>
                  <a:srgbClr val="374151"/>
                </a:solidFill>
                <a:effectLst/>
                <a:latin typeface="Söhne"/>
              </a:rPr>
              <a:t>A Convolutional Neural Network (CNN) is a type of deep learning architecture specifically designed to handle image and grid-like data. It is a specialized type of neural network that focuses on learning spatial hierarchies of features, which makes it highly effective for image recognition, classification, and computer vision tasks.</a:t>
            </a:r>
          </a:p>
          <a:p>
            <a:pPr algn="l">
              <a:buFont typeface="+mj-lt"/>
              <a:buAutoNum type="arabicPeriod" startAt="4"/>
            </a:pPr>
            <a:endParaRPr lang="en-CA" b="0" i="0" dirty="0">
              <a:solidFill>
                <a:srgbClr val="374151"/>
              </a:solidFill>
              <a:effectLst/>
              <a:latin typeface="Söhne"/>
            </a:endParaRPr>
          </a:p>
          <a:p>
            <a:pPr algn="l">
              <a:buFont typeface="+mj-lt"/>
              <a:buAutoNum type="arabicPeriod"/>
            </a:pPr>
            <a:r>
              <a:rPr lang="en-CA" b="0" i="0" dirty="0">
                <a:solidFill>
                  <a:srgbClr val="374151"/>
                </a:solidFill>
                <a:effectLst/>
                <a:latin typeface="Söhne"/>
              </a:rPr>
              <a:t>Input: A 5x5 matrix representing the input data (e.g., an image).</a:t>
            </a:r>
          </a:p>
          <a:p>
            <a:pPr algn="l">
              <a:buFont typeface="+mj-lt"/>
              <a:buAutoNum type="arabicPeriod"/>
            </a:pPr>
            <a:r>
              <a:rPr lang="en-CA" b="0" i="0" dirty="0">
                <a:solidFill>
                  <a:srgbClr val="374151"/>
                </a:solidFill>
                <a:effectLst/>
                <a:latin typeface="Söhne"/>
              </a:rPr>
              <a:t>Kernel: A 3x3 matrix, also known as a filter, used to perform the convolution operation on the input data.</a:t>
            </a:r>
          </a:p>
          <a:p>
            <a:pPr algn="l">
              <a:buFont typeface="+mj-lt"/>
              <a:buAutoNum type="arabicPeriod"/>
            </a:pPr>
            <a:r>
              <a:rPr lang="en-CA" b="0" i="0" dirty="0">
                <a:solidFill>
                  <a:srgbClr val="374151"/>
                </a:solidFill>
                <a:effectLst/>
                <a:latin typeface="Söhne"/>
              </a:rPr>
              <a:t>Padding: The addition of extra pixels or rows/columns to the input data, usually to preserve the spatial dimensions during convolution.</a:t>
            </a:r>
          </a:p>
          <a:p>
            <a:pPr algn="l">
              <a:buFont typeface="+mj-lt"/>
              <a:buAutoNum type="arabicPeriod"/>
            </a:pPr>
            <a:r>
              <a:rPr lang="en-CA" b="0" i="0" dirty="0">
                <a:solidFill>
                  <a:srgbClr val="374151"/>
                </a:solidFill>
                <a:effectLst/>
                <a:latin typeface="Söhne"/>
              </a:rPr>
              <a:t>Stride: The number of steps the kernel moves across the input data during the convolution process.</a:t>
            </a:r>
          </a:p>
          <a:p>
            <a:pPr algn="l">
              <a:buFont typeface="+mj-lt"/>
              <a:buAutoNum type="arabicPeriod" startAt="4"/>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15</a:t>
            </a:fld>
            <a:endParaRPr lang="en-US"/>
          </a:p>
        </p:txBody>
      </p:sp>
    </p:spTree>
    <p:extLst>
      <p:ext uri="{BB962C8B-B14F-4D97-AF65-F5344CB8AC3E}">
        <p14:creationId xmlns:p14="http://schemas.microsoft.com/office/powerpoint/2010/main" val="2036618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CA" b="0" i="0" dirty="0">
                <a:solidFill>
                  <a:srgbClr val="374151"/>
                </a:solidFill>
                <a:effectLst/>
                <a:latin typeface="Söhne"/>
              </a:rPr>
            </a:br>
            <a:r>
              <a:rPr lang="en-CA" b="0" i="0" dirty="0">
                <a:solidFill>
                  <a:srgbClr val="374151"/>
                </a:solidFill>
                <a:effectLst/>
                <a:latin typeface="Söhne"/>
              </a:rPr>
              <a:t>The choice between max pooling and average pooling in a Convolutional Neural Network (CNN) largely depends on the specific task and the nature of the input data. Here are some considerations:</a:t>
            </a:r>
          </a:p>
          <a:p>
            <a:pPr algn="l"/>
            <a:r>
              <a:rPr lang="en-CA" b="1" i="0" dirty="0">
                <a:solidFill>
                  <a:srgbClr val="374151"/>
                </a:solidFill>
                <a:effectLst/>
                <a:latin typeface="Söhne"/>
              </a:rPr>
              <a:t>Max Pooling:</a:t>
            </a:r>
            <a:endParaRPr lang="en-CA" b="0" i="0" dirty="0">
              <a:solidFill>
                <a:srgbClr val="374151"/>
              </a:solidFill>
              <a:effectLst/>
              <a:latin typeface="Söhne"/>
            </a:endParaRPr>
          </a:p>
          <a:p>
            <a:pPr algn="l">
              <a:buFont typeface="Arial" panose="020B0604020202020204" pitchFamily="34" charset="0"/>
              <a:buChar char="•"/>
            </a:pPr>
            <a:r>
              <a:rPr lang="en-CA" b="0" i="0" dirty="0">
                <a:solidFill>
                  <a:srgbClr val="374151"/>
                </a:solidFill>
                <a:effectLst/>
                <a:latin typeface="Söhne"/>
              </a:rPr>
              <a:t>Max pooling provides a robust feature detection method, regardless of small translations in the input data. This is because it outputs the maximum activation within a local window, making it invariant to small translations.</a:t>
            </a:r>
          </a:p>
          <a:p>
            <a:pPr algn="l">
              <a:buFont typeface="Arial" panose="020B0604020202020204" pitchFamily="34" charset="0"/>
              <a:buChar char="•"/>
            </a:pPr>
            <a:r>
              <a:rPr lang="en-CA" b="0" i="0" dirty="0">
                <a:solidFill>
                  <a:srgbClr val="374151"/>
                </a:solidFill>
                <a:effectLst/>
                <a:latin typeface="Söhne"/>
              </a:rPr>
              <a:t>It effectively retains the most salient features within a certain window, as it extracts the highest value. This can be especially useful when we care about whether a specific feature is present or not.</a:t>
            </a:r>
          </a:p>
          <a:p>
            <a:pPr algn="l">
              <a:buFont typeface="Arial" panose="020B0604020202020204" pitchFamily="34" charset="0"/>
              <a:buChar char="•"/>
            </a:pPr>
            <a:r>
              <a:rPr lang="en-CA" b="0" i="0" dirty="0">
                <a:solidFill>
                  <a:srgbClr val="374151"/>
                </a:solidFill>
                <a:effectLst/>
                <a:latin typeface="Söhne"/>
              </a:rPr>
              <a:t>However, max pooling can lead to loss of exact spatial information as it only retains the maximum value and discards all other information within the window.</a:t>
            </a:r>
          </a:p>
          <a:p>
            <a:pPr algn="l"/>
            <a:r>
              <a:rPr lang="en-CA" b="1" i="0" dirty="0">
                <a:solidFill>
                  <a:srgbClr val="374151"/>
                </a:solidFill>
                <a:effectLst/>
                <a:latin typeface="Söhne"/>
              </a:rPr>
              <a:t>Average Pooling:</a:t>
            </a:r>
            <a:endParaRPr lang="en-CA" b="0" i="0" dirty="0">
              <a:solidFill>
                <a:srgbClr val="374151"/>
              </a:solidFill>
              <a:effectLst/>
              <a:latin typeface="Söhne"/>
            </a:endParaRPr>
          </a:p>
          <a:p>
            <a:pPr algn="l">
              <a:buFont typeface="Arial" panose="020B0604020202020204" pitchFamily="34" charset="0"/>
              <a:buChar char="•"/>
            </a:pPr>
            <a:r>
              <a:rPr lang="en-CA" b="0" i="0" dirty="0">
                <a:solidFill>
                  <a:srgbClr val="374151"/>
                </a:solidFill>
                <a:effectLst/>
                <a:latin typeface="Söhne"/>
              </a:rPr>
              <a:t>Average pooling calculates the average of the activations within a local window. This leads to smooth spatial </a:t>
            </a:r>
            <a:r>
              <a:rPr lang="en-CA" b="0" i="0" dirty="0" err="1">
                <a:solidFill>
                  <a:srgbClr val="374151"/>
                </a:solidFill>
                <a:effectLst/>
                <a:latin typeface="Söhne"/>
              </a:rPr>
              <a:t>downsampling</a:t>
            </a:r>
            <a:r>
              <a:rPr lang="en-CA" b="0" i="0" dirty="0">
                <a:solidFill>
                  <a:srgbClr val="374151"/>
                </a:solidFill>
                <a:effectLst/>
                <a:latin typeface="Söhne"/>
              </a:rPr>
              <a:t> where every input value contributes equally to the output.</a:t>
            </a:r>
          </a:p>
          <a:p>
            <a:pPr algn="l">
              <a:buFont typeface="Arial" panose="020B0604020202020204" pitchFamily="34" charset="0"/>
              <a:buChar char="•"/>
            </a:pPr>
            <a:r>
              <a:rPr lang="en-CA" b="0" i="0" dirty="0">
                <a:solidFill>
                  <a:srgbClr val="374151"/>
                </a:solidFill>
                <a:effectLst/>
                <a:latin typeface="Söhne"/>
              </a:rPr>
              <a:t>It retains more information about the input window as compared to max pooling. However, this might also include irrelevant or noise activations, potentially diluting the salient features.</a:t>
            </a:r>
          </a:p>
          <a:p>
            <a:pPr algn="l">
              <a:buFont typeface="Arial" panose="020B0604020202020204" pitchFamily="34" charset="0"/>
              <a:buChar char="•"/>
            </a:pPr>
            <a:r>
              <a:rPr lang="en-CA" b="0" i="0" dirty="0">
                <a:solidFill>
                  <a:srgbClr val="374151"/>
                </a:solidFill>
                <a:effectLst/>
                <a:latin typeface="Söhne"/>
              </a:rPr>
              <a:t>This pooling method can be useful when the presence of different features should contribute equally to the learned representation, rather than only considering the most activated feature.</a:t>
            </a:r>
          </a:p>
          <a:p>
            <a:pPr algn="l"/>
            <a:r>
              <a:rPr lang="en-CA" b="0" i="0" dirty="0">
                <a:solidFill>
                  <a:srgbClr val="374151"/>
                </a:solidFill>
                <a:effectLst/>
                <a:latin typeface="Söhne"/>
              </a:rPr>
              <a:t>In practice, max pooling is used more frequently as it tends to give better performance for many tasks. However, the best approach can often only be determined empirically, i.e., by trying out both methods and seeing which one works best for your specific task.</a:t>
            </a:r>
          </a:p>
        </p:txBody>
      </p:sp>
      <p:sp>
        <p:nvSpPr>
          <p:cNvPr id="4" name="Slide Number Placeholder 3"/>
          <p:cNvSpPr>
            <a:spLocks noGrp="1"/>
          </p:cNvSpPr>
          <p:nvPr>
            <p:ph type="sldNum" sz="quarter" idx="5"/>
          </p:nvPr>
        </p:nvSpPr>
        <p:spPr/>
        <p:txBody>
          <a:bodyPr/>
          <a:lstStyle/>
          <a:p>
            <a:fld id="{74735411-66D4-054C-8DC1-0F9C8E56AD64}" type="slidenum">
              <a:rPr lang="en-US" smtClean="0"/>
              <a:t>16</a:t>
            </a:fld>
            <a:endParaRPr lang="en-US"/>
          </a:p>
        </p:txBody>
      </p:sp>
    </p:spTree>
    <p:extLst>
      <p:ext uri="{BB962C8B-B14F-4D97-AF65-F5344CB8AC3E}">
        <p14:creationId xmlns:p14="http://schemas.microsoft.com/office/powerpoint/2010/main" val="30411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the cats and dogs classification task as a binary classification problem.</a:t>
            </a:r>
          </a:p>
          <a:p>
            <a:pPr algn="l">
              <a:buFont typeface="Arial" panose="020B0604020202020204" pitchFamily="34" charset="0"/>
              <a:buChar char="•"/>
            </a:pPr>
            <a:r>
              <a:rPr lang="en-CA" b="0" i="0" dirty="0">
                <a:solidFill>
                  <a:srgbClr val="374151"/>
                </a:solidFill>
                <a:effectLst/>
                <a:latin typeface="Söhne"/>
              </a:rPr>
              <a:t>Discuss the challenges involved, like variations in appearance </a:t>
            </a:r>
          </a:p>
          <a:p>
            <a:pPr algn="l">
              <a:buFont typeface="Arial" panose="020B0604020202020204" pitchFamily="34" charset="0"/>
              <a:buChar char="•"/>
            </a:pPr>
            <a:r>
              <a:rPr lang="en-CA" b="0" i="0" dirty="0">
                <a:solidFill>
                  <a:srgbClr val="374151"/>
                </a:solidFill>
                <a:effectLst/>
                <a:latin typeface="Söhne"/>
              </a:rPr>
              <a:t>Highlight precautions to consider, such as data quality and class imbalance.</a:t>
            </a:r>
          </a:p>
        </p:txBody>
      </p:sp>
      <p:sp>
        <p:nvSpPr>
          <p:cNvPr id="4" name="Slide Number Placeholder 3"/>
          <p:cNvSpPr>
            <a:spLocks noGrp="1"/>
          </p:cNvSpPr>
          <p:nvPr>
            <p:ph type="sldNum" sz="quarter" idx="5"/>
          </p:nvPr>
        </p:nvSpPr>
        <p:spPr/>
        <p:txBody>
          <a:bodyPr/>
          <a:lstStyle/>
          <a:p>
            <a:fld id="{74735411-66D4-054C-8DC1-0F9C8E56AD64}" type="slidenum">
              <a:rPr lang="en-US" smtClean="0"/>
              <a:t>17</a:t>
            </a:fld>
            <a:endParaRPr lang="en-US"/>
          </a:p>
        </p:txBody>
      </p:sp>
    </p:spTree>
    <p:extLst>
      <p:ext uri="{BB962C8B-B14F-4D97-AF65-F5344CB8AC3E}">
        <p14:creationId xmlns:p14="http://schemas.microsoft.com/office/powerpoint/2010/main" val="2968570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Describe the cats and dogs dataset, including its source from Kaggle.</a:t>
            </a:r>
          </a:p>
          <a:p>
            <a:pPr algn="l">
              <a:buFont typeface="Arial" panose="020B0604020202020204" pitchFamily="34" charset="0"/>
              <a:buChar char="•"/>
            </a:pPr>
            <a:r>
              <a:rPr lang="en-CA" b="0" i="0" dirty="0">
                <a:solidFill>
                  <a:srgbClr val="374151"/>
                </a:solidFill>
                <a:effectLst/>
                <a:latin typeface="Söhne"/>
              </a:rPr>
              <a:t>Explain the format and organization of the dataset (labeled folders containing JPEG images).</a:t>
            </a:r>
          </a:p>
          <a:p>
            <a:pPr algn="l">
              <a:buFont typeface="Arial" panose="020B0604020202020204" pitchFamily="34" charset="0"/>
              <a:buChar char="•"/>
            </a:pPr>
            <a:r>
              <a:rPr lang="en-CA" b="0" i="0" dirty="0">
                <a:solidFill>
                  <a:srgbClr val="374151"/>
                </a:solidFill>
                <a:effectLst/>
                <a:latin typeface="Söhne"/>
              </a:rPr>
              <a:t>Mention the number of images and the distribution of classes in the dataset.</a:t>
            </a:r>
          </a:p>
        </p:txBody>
      </p:sp>
      <p:sp>
        <p:nvSpPr>
          <p:cNvPr id="4" name="Slide Number Placeholder 3"/>
          <p:cNvSpPr>
            <a:spLocks noGrp="1"/>
          </p:cNvSpPr>
          <p:nvPr>
            <p:ph type="sldNum" sz="quarter" idx="5"/>
          </p:nvPr>
        </p:nvSpPr>
        <p:spPr/>
        <p:txBody>
          <a:bodyPr/>
          <a:lstStyle/>
          <a:p>
            <a:fld id="{74735411-66D4-054C-8DC1-0F9C8E56AD64}" type="slidenum">
              <a:rPr lang="en-US" smtClean="0"/>
              <a:t>18</a:t>
            </a:fld>
            <a:endParaRPr lang="en-US"/>
          </a:p>
        </p:txBody>
      </p:sp>
    </p:spTree>
    <p:extLst>
      <p:ext uri="{BB962C8B-B14F-4D97-AF65-F5344CB8AC3E}">
        <p14:creationId xmlns:p14="http://schemas.microsoft.com/office/powerpoint/2010/main" val="239786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Discuss the importance of data preprocessing.</a:t>
            </a:r>
          </a:p>
          <a:p>
            <a:pPr algn="l">
              <a:buFont typeface="Arial" panose="020B0604020202020204" pitchFamily="34" charset="0"/>
              <a:buChar char="•"/>
            </a:pPr>
            <a:r>
              <a:rPr lang="en-CA" b="0" i="0" dirty="0">
                <a:solidFill>
                  <a:srgbClr val="374151"/>
                </a:solidFill>
                <a:effectLst/>
                <a:latin typeface="Söhne"/>
              </a:rPr>
              <a:t>Explain data cleaning steps like removing duplicates and corrupted images.</a:t>
            </a:r>
          </a:p>
          <a:p>
            <a:pPr algn="l">
              <a:buFont typeface="Arial" panose="020B0604020202020204" pitchFamily="34" charset="0"/>
              <a:buChar char="•"/>
            </a:pPr>
            <a:r>
              <a:rPr lang="en-CA" b="0" i="0" dirty="0">
                <a:solidFill>
                  <a:srgbClr val="374151"/>
                </a:solidFill>
                <a:effectLst/>
                <a:latin typeface="Söhne"/>
              </a:rPr>
              <a:t>Describe data augmentation techniques such as rotation, flipping, and zooming.</a:t>
            </a:r>
          </a:p>
          <a:p>
            <a:pPr algn="l">
              <a:buFont typeface="Arial" panose="020B0604020202020204" pitchFamily="34" charset="0"/>
              <a:buChar char="•"/>
            </a:pPr>
            <a:r>
              <a:rPr lang="en-CA" b="0" i="0" dirty="0">
                <a:solidFill>
                  <a:srgbClr val="374151"/>
                </a:solidFill>
                <a:effectLst/>
                <a:latin typeface="Söhne"/>
              </a:rPr>
              <a:t>Mention the importance of resizing and normalizing images for consistent input to the neural network.</a:t>
            </a:r>
          </a:p>
        </p:txBody>
      </p:sp>
      <p:sp>
        <p:nvSpPr>
          <p:cNvPr id="4" name="Slide Number Placeholder 3"/>
          <p:cNvSpPr>
            <a:spLocks noGrp="1"/>
          </p:cNvSpPr>
          <p:nvPr>
            <p:ph type="sldNum" sz="quarter" idx="5"/>
          </p:nvPr>
        </p:nvSpPr>
        <p:spPr/>
        <p:txBody>
          <a:bodyPr/>
          <a:lstStyle/>
          <a:p>
            <a:fld id="{74735411-66D4-054C-8DC1-0F9C8E56AD64}" type="slidenum">
              <a:rPr lang="en-US" smtClean="0"/>
              <a:t>19</a:t>
            </a:fld>
            <a:endParaRPr lang="en-US"/>
          </a:p>
        </p:txBody>
      </p:sp>
    </p:spTree>
    <p:extLst>
      <p:ext uri="{BB962C8B-B14F-4D97-AF65-F5344CB8AC3E}">
        <p14:creationId xmlns:p14="http://schemas.microsoft.com/office/powerpoint/2010/main" val="296754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2</a:t>
            </a:fld>
            <a:endParaRPr lang="en-US"/>
          </a:p>
        </p:txBody>
      </p:sp>
    </p:spTree>
    <p:extLst>
      <p:ext uri="{BB962C8B-B14F-4D97-AF65-F5344CB8AC3E}">
        <p14:creationId xmlns:p14="http://schemas.microsoft.com/office/powerpoint/2010/main" val="2728949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Explain the process of splitting data into training and testing sets for model evaluation.</a:t>
            </a:r>
          </a:p>
          <a:p>
            <a:pPr algn="l">
              <a:buFont typeface="+mj-lt"/>
              <a:buAutoNum type="arabicPeriod"/>
            </a:pPr>
            <a:r>
              <a:rPr lang="en-CA" b="0" i="0" dirty="0">
                <a:solidFill>
                  <a:srgbClr val="374151"/>
                </a:solidFill>
                <a:effectLst/>
                <a:latin typeface="Söhne"/>
              </a:rPr>
              <a:t>Splitting a dataset into separate train and test sets is necessary to evaluate the performance of a machine learning model accurately.</a:t>
            </a:r>
          </a:p>
          <a:p>
            <a:pPr algn="l">
              <a:buFont typeface="+mj-lt"/>
              <a:buAutoNum type="arabicPeriod"/>
            </a:pPr>
            <a:r>
              <a:rPr lang="en-CA" b="0" i="0" dirty="0">
                <a:solidFill>
                  <a:srgbClr val="374151"/>
                </a:solidFill>
                <a:effectLst/>
                <a:latin typeface="Söhne"/>
              </a:rPr>
              <a:t>It helps to ensure that the model is not overfitting to the training data and can generalize well to new, unseen data.</a:t>
            </a:r>
          </a:p>
          <a:p>
            <a:pPr algn="l">
              <a:buFont typeface="+mj-lt"/>
              <a:buAutoNum type="arabicPeriod"/>
            </a:pPr>
            <a:r>
              <a:rPr lang="en-CA" b="0" i="0" dirty="0">
                <a:solidFill>
                  <a:srgbClr val="374151"/>
                </a:solidFill>
                <a:effectLst/>
                <a:latin typeface="Söhne"/>
              </a:rPr>
              <a:t>The train/test split is a common practice in machine learning and is crucial for creating models that are reliable and robust.</a:t>
            </a:r>
          </a:p>
        </p:txBody>
      </p:sp>
      <p:sp>
        <p:nvSpPr>
          <p:cNvPr id="4" name="Slide Number Placeholder 3"/>
          <p:cNvSpPr>
            <a:spLocks noGrp="1"/>
          </p:cNvSpPr>
          <p:nvPr>
            <p:ph type="sldNum" sz="quarter" idx="5"/>
          </p:nvPr>
        </p:nvSpPr>
        <p:spPr/>
        <p:txBody>
          <a:bodyPr/>
          <a:lstStyle/>
          <a:p>
            <a:fld id="{74735411-66D4-054C-8DC1-0F9C8E56AD64}" type="slidenum">
              <a:rPr lang="en-US" smtClean="0"/>
              <a:t>20</a:t>
            </a:fld>
            <a:endParaRPr lang="en-US"/>
          </a:p>
        </p:txBody>
      </p:sp>
    </p:spTree>
    <p:extLst>
      <p:ext uri="{BB962C8B-B14F-4D97-AF65-F5344CB8AC3E}">
        <p14:creationId xmlns:p14="http://schemas.microsoft.com/office/powerpoint/2010/main" val="2575069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Explain the process of splitting data into training and testing sets for model evaluation.</a:t>
            </a:r>
          </a:p>
          <a:p>
            <a:pPr algn="l">
              <a:buFont typeface="+mj-lt"/>
              <a:buAutoNum type="arabicPeriod"/>
            </a:pPr>
            <a:r>
              <a:rPr lang="en-CA" b="0" i="0" dirty="0">
                <a:solidFill>
                  <a:srgbClr val="374151"/>
                </a:solidFill>
                <a:effectLst/>
                <a:latin typeface="Söhne"/>
              </a:rPr>
              <a:t>Splitting a dataset into separate train and test sets is necessary to evaluate the performance of a machine learning model accurately.</a:t>
            </a:r>
          </a:p>
          <a:p>
            <a:pPr algn="l">
              <a:buFont typeface="+mj-lt"/>
              <a:buAutoNum type="arabicPeriod"/>
            </a:pPr>
            <a:r>
              <a:rPr lang="en-CA" b="0" i="0" dirty="0">
                <a:solidFill>
                  <a:srgbClr val="374151"/>
                </a:solidFill>
                <a:effectLst/>
                <a:latin typeface="Söhne"/>
              </a:rPr>
              <a:t>It helps to ensure that the model is not overfitting to the training data and can generalize well to new, unseen data.</a:t>
            </a:r>
          </a:p>
          <a:p>
            <a:pPr algn="l">
              <a:buFont typeface="+mj-lt"/>
              <a:buAutoNum type="arabicPeriod"/>
            </a:pPr>
            <a:r>
              <a:rPr lang="en-CA" b="0" i="0" dirty="0">
                <a:solidFill>
                  <a:srgbClr val="374151"/>
                </a:solidFill>
                <a:effectLst/>
                <a:latin typeface="Söhne"/>
              </a:rPr>
              <a:t>The train/test split is a common practice in machine learning and is crucial for creating models that are reliable and robust.</a:t>
            </a:r>
          </a:p>
        </p:txBody>
      </p:sp>
      <p:sp>
        <p:nvSpPr>
          <p:cNvPr id="4" name="Slide Number Placeholder 3"/>
          <p:cNvSpPr>
            <a:spLocks noGrp="1"/>
          </p:cNvSpPr>
          <p:nvPr>
            <p:ph type="sldNum" sz="quarter" idx="5"/>
          </p:nvPr>
        </p:nvSpPr>
        <p:spPr/>
        <p:txBody>
          <a:bodyPr/>
          <a:lstStyle/>
          <a:p>
            <a:fld id="{74735411-66D4-054C-8DC1-0F9C8E56AD64}" type="slidenum">
              <a:rPr lang="en-US" smtClean="0"/>
              <a:t>21</a:t>
            </a:fld>
            <a:endParaRPr lang="en-US"/>
          </a:p>
        </p:txBody>
      </p:sp>
    </p:spTree>
    <p:extLst>
      <p:ext uri="{BB962C8B-B14F-4D97-AF65-F5344CB8AC3E}">
        <p14:creationId xmlns:p14="http://schemas.microsoft.com/office/powerpoint/2010/main" val="2103767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374151"/>
                </a:solidFill>
                <a:effectLst/>
                <a:latin typeface="Söhne"/>
              </a:rPr>
              <a:t>Epoch:</a:t>
            </a:r>
            <a:r>
              <a:rPr lang="en-CA" b="0" i="0" dirty="0">
                <a:solidFill>
                  <a:srgbClr val="374151"/>
                </a:solidFill>
                <a:effectLst/>
                <a:latin typeface="Söhne"/>
              </a:rPr>
              <a:t> An epoch is a term used in machine learning and indicates the number of passes of the entire training dataset the machine learning algorithm has completed. If the model has gone through all samples in the dataset one time, that is one epoch.</a:t>
            </a:r>
          </a:p>
          <a:p>
            <a:pPr algn="l"/>
            <a:r>
              <a:rPr lang="en-CA" b="1" i="0" dirty="0">
                <a:solidFill>
                  <a:srgbClr val="374151"/>
                </a:solidFill>
                <a:effectLst/>
                <a:latin typeface="Söhne"/>
              </a:rPr>
              <a:t>Iteration:</a:t>
            </a:r>
            <a:r>
              <a:rPr lang="en-CA" b="0" i="0" dirty="0">
                <a:solidFill>
                  <a:srgbClr val="374151"/>
                </a:solidFill>
                <a:effectLst/>
                <a:latin typeface="Söhne"/>
              </a:rPr>
              <a:t> An iteration refers to the number of times the model has gone through a batch of samples. For example, if you have 1000 training samples and you choose a batch size of 100, then the model would have gone through 10 iterations for one epoch.</a:t>
            </a:r>
          </a:p>
          <a:p>
            <a:pPr algn="l"/>
            <a:r>
              <a:rPr lang="en-CA" b="0" i="0" dirty="0">
                <a:solidFill>
                  <a:srgbClr val="374151"/>
                </a:solidFill>
                <a:effectLst/>
                <a:latin typeface="Söhne"/>
              </a:rPr>
              <a:t>The distinction is important because you often need multiple epochs to train a machine learning model, as the model learns and improves its predictions with each epoch. However, the model weights can be updated after each iteration. Adjusting the number of epochs and the batch size (and therefore the number of iterations) can have a significant effect on the model's learning process and final performance.</a:t>
            </a:r>
          </a:p>
        </p:txBody>
      </p:sp>
      <p:sp>
        <p:nvSpPr>
          <p:cNvPr id="4" name="Slide Number Placeholder 3"/>
          <p:cNvSpPr>
            <a:spLocks noGrp="1"/>
          </p:cNvSpPr>
          <p:nvPr>
            <p:ph type="sldNum" sz="quarter" idx="5"/>
          </p:nvPr>
        </p:nvSpPr>
        <p:spPr/>
        <p:txBody>
          <a:bodyPr/>
          <a:lstStyle/>
          <a:p>
            <a:fld id="{74735411-66D4-054C-8DC1-0F9C8E56AD64}" type="slidenum">
              <a:rPr lang="en-US" smtClean="0"/>
              <a:t>22</a:t>
            </a:fld>
            <a:endParaRPr lang="en-US"/>
          </a:p>
        </p:txBody>
      </p:sp>
    </p:spTree>
    <p:extLst>
      <p:ext uri="{BB962C8B-B14F-4D97-AF65-F5344CB8AC3E}">
        <p14:creationId xmlns:p14="http://schemas.microsoft.com/office/powerpoint/2010/main" val="2693340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Walk the audience through the </a:t>
            </a:r>
            <a:r>
              <a:rPr lang="en-CA" b="0" i="0" dirty="0" err="1">
                <a:solidFill>
                  <a:srgbClr val="374151"/>
                </a:solidFill>
                <a:effectLst/>
                <a:latin typeface="Söhne"/>
              </a:rPr>
              <a:t>Keras</a:t>
            </a:r>
            <a:r>
              <a:rPr lang="en-CA" b="0" i="0" dirty="0">
                <a:solidFill>
                  <a:srgbClr val="374151"/>
                </a:solidFill>
                <a:effectLst/>
                <a:latin typeface="Söhne"/>
              </a:rPr>
              <a:t> code for the cats and dogs classification task.</a:t>
            </a:r>
          </a:p>
          <a:p>
            <a:pPr algn="l">
              <a:buFont typeface="Arial" panose="020B0604020202020204" pitchFamily="34" charset="0"/>
              <a:buChar char="•"/>
            </a:pPr>
            <a:r>
              <a:rPr lang="en-CA" b="0" i="0" dirty="0">
                <a:solidFill>
                  <a:srgbClr val="374151"/>
                </a:solidFill>
                <a:effectLst/>
                <a:latin typeface="Söhne"/>
              </a:rPr>
              <a:t>Explain the process of building the neural network using </a:t>
            </a:r>
            <a:r>
              <a:rPr lang="en-CA" b="0" i="0" dirty="0" err="1">
                <a:solidFill>
                  <a:srgbClr val="374151"/>
                </a:solidFill>
                <a:effectLst/>
                <a:latin typeface="Söhne"/>
              </a:rPr>
              <a:t>Keras</a:t>
            </a:r>
            <a:r>
              <a:rPr lang="en-CA" b="0" i="0" dirty="0">
                <a:solidFill>
                  <a:srgbClr val="374151"/>
                </a:solidFill>
                <a:effectLst/>
                <a:latin typeface="Söhne"/>
              </a:rPr>
              <a:t> layers and functions.</a:t>
            </a:r>
          </a:p>
          <a:p>
            <a:pPr algn="l">
              <a:buFont typeface="Arial" panose="020B0604020202020204" pitchFamily="34" charset="0"/>
              <a:buChar char="•"/>
            </a:pPr>
            <a:r>
              <a:rPr lang="en-CA" b="0" i="0" dirty="0">
                <a:solidFill>
                  <a:srgbClr val="374151"/>
                </a:solidFill>
                <a:effectLst/>
                <a:latin typeface="Söhne"/>
              </a:rPr>
              <a:t>Discuss model compilation, including the choice of optimizer, loss function, and evaluation metrics.</a:t>
            </a:r>
          </a:p>
          <a:p>
            <a:pPr algn="l">
              <a:buFont typeface="Arial" panose="020B0604020202020204" pitchFamily="34" charset="0"/>
              <a:buChar char="•"/>
            </a:pPr>
            <a:r>
              <a:rPr lang="en-CA" b="0" i="0" dirty="0">
                <a:solidFill>
                  <a:srgbClr val="374151"/>
                </a:solidFill>
                <a:effectLst/>
                <a:latin typeface="Söhne"/>
              </a:rPr>
              <a:t>Show the code for training the model, and discuss the results of the evaluation.</a:t>
            </a:r>
          </a:p>
        </p:txBody>
      </p:sp>
      <p:sp>
        <p:nvSpPr>
          <p:cNvPr id="4" name="Slide Number Placeholder 3"/>
          <p:cNvSpPr>
            <a:spLocks noGrp="1"/>
          </p:cNvSpPr>
          <p:nvPr>
            <p:ph type="sldNum" sz="quarter" idx="5"/>
          </p:nvPr>
        </p:nvSpPr>
        <p:spPr/>
        <p:txBody>
          <a:bodyPr/>
          <a:lstStyle/>
          <a:p>
            <a:fld id="{74735411-66D4-054C-8DC1-0F9C8E56AD64}" type="slidenum">
              <a:rPr lang="en-US" smtClean="0"/>
              <a:t>23</a:t>
            </a:fld>
            <a:endParaRPr lang="en-US"/>
          </a:p>
        </p:txBody>
      </p:sp>
    </p:spTree>
    <p:extLst>
      <p:ext uri="{BB962C8B-B14F-4D97-AF65-F5344CB8AC3E}">
        <p14:creationId xmlns:p14="http://schemas.microsoft.com/office/powerpoint/2010/main" val="2045644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Provide a brief recap of the code example, summarizing the main steps involved in building, training, and evaluating the model.</a:t>
            </a:r>
          </a:p>
          <a:p>
            <a:pPr algn="l">
              <a:buFont typeface="Arial" panose="020B0604020202020204" pitchFamily="34" charset="0"/>
              <a:buChar char="•"/>
            </a:pPr>
            <a:r>
              <a:rPr lang="en-CA" b="0" i="0" dirty="0">
                <a:solidFill>
                  <a:srgbClr val="374151"/>
                </a:solidFill>
                <a:effectLst/>
                <a:latin typeface="Söhne"/>
              </a:rPr>
              <a:t>Discuss the model's performance on the classification task and compare it to any existing benchmarks.</a:t>
            </a:r>
          </a:p>
          <a:p>
            <a:pPr algn="l">
              <a:buFont typeface="Arial" panose="020B0604020202020204" pitchFamily="34" charset="0"/>
              <a:buChar char="•"/>
            </a:pPr>
            <a:r>
              <a:rPr lang="en-CA" b="0" i="0" dirty="0">
                <a:solidFill>
                  <a:srgbClr val="374151"/>
                </a:solidFill>
                <a:effectLst/>
                <a:latin typeface="Söhne"/>
              </a:rPr>
              <a:t>Suggest potential improvements to the model, such as using different architectures, more advanced optimization techniques, or additional data preprocessing.</a:t>
            </a:r>
          </a:p>
        </p:txBody>
      </p:sp>
      <p:sp>
        <p:nvSpPr>
          <p:cNvPr id="4" name="Slide Number Placeholder 3"/>
          <p:cNvSpPr>
            <a:spLocks noGrp="1"/>
          </p:cNvSpPr>
          <p:nvPr>
            <p:ph type="sldNum" sz="quarter" idx="5"/>
          </p:nvPr>
        </p:nvSpPr>
        <p:spPr/>
        <p:txBody>
          <a:bodyPr/>
          <a:lstStyle/>
          <a:p>
            <a:fld id="{74735411-66D4-054C-8DC1-0F9C8E56AD64}" type="slidenum">
              <a:rPr lang="en-US" smtClean="0"/>
              <a:t>24</a:t>
            </a:fld>
            <a:endParaRPr lang="en-US"/>
          </a:p>
        </p:txBody>
      </p:sp>
    </p:spTree>
    <p:extLst>
      <p:ext uri="{BB962C8B-B14F-4D97-AF65-F5344CB8AC3E}">
        <p14:creationId xmlns:p14="http://schemas.microsoft.com/office/powerpoint/2010/main" val="2699288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25</a:t>
            </a:fld>
            <a:endParaRPr lang="en-US"/>
          </a:p>
        </p:txBody>
      </p:sp>
    </p:spTree>
    <p:extLst>
      <p:ext uri="{BB962C8B-B14F-4D97-AF65-F5344CB8AC3E}">
        <p14:creationId xmlns:p14="http://schemas.microsoft.com/office/powerpoint/2010/main" val="3579053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26</a:t>
            </a:fld>
            <a:endParaRPr lang="en-US"/>
          </a:p>
        </p:txBody>
      </p:sp>
    </p:spTree>
    <p:extLst>
      <p:ext uri="{BB962C8B-B14F-4D97-AF65-F5344CB8AC3E}">
        <p14:creationId xmlns:p14="http://schemas.microsoft.com/office/powerpoint/2010/main" val="1273142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Walk the audience through the </a:t>
            </a:r>
            <a:r>
              <a:rPr lang="en-CA" b="0" i="0" dirty="0" err="1">
                <a:solidFill>
                  <a:srgbClr val="374151"/>
                </a:solidFill>
                <a:effectLst/>
                <a:latin typeface="Söhne"/>
              </a:rPr>
              <a:t>Keras</a:t>
            </a:r>
            <a:r>
              <a:rPr lang="en-CA" b="0" i="0" dirty="0">
                <a:solidFill>
                  <a:srgbClr val="374151"/>
                </a:solidFill>
                <a:effectLst/>
                <a:latin typeface="Söhne"/>
              </a:rPr>
              <a:t> code for the cats and dogs classification task.</a:t>
            </a:r>
          </a:p>
          <a:p>
            <a:pPr algn="l">
              <a:buFont typeface="Arial" panose="020B0604020202020204" pitchFamily="34" charset="0"/>
              <a:buChar char="•"/>
            </a:pPr>
            <a:r>
              <a:rPr lang="en-CA" b="0" i="0" dirty="0">
                <a:solidFill>
                  <a:srgbClr val="374151"/>
                </a:solidFill>
                <a:effectLst/>
                <a:latin typeface="Söhne"/>
              </a:rPr>
              <a:t>Explain the process of building the neural network using </a:t>
            </a:r>
            <a:r>
              <a:rPr lang="en-CA" b="0" i="0" dirty="0" err="1">
                <a:solidFill>
                  <a:srgbClr val="374151"/>
                </a:solidFill>
                <a:effectLst/>
                <a:latin typeface="Söhne"/>
              </a:rPr>
              <a:t>Keras</a:t>
            </a:r>
            <a:r>
              <a:rPr lang="en-CA" b="0" i="0" dirty="0">
                <a:solidFill>
                  <a:srgbClr val="374151"/>
                </a:solidFill>
                <a:effectLst/>
                <a:latin typeface="Söhne"/>
              </a:rPr>
              <a:t> layers and functions.</a:t>
            </a:r>
          </a:p>
          <a:p>
            <a:pPr algn="l">
              <a:buFont typeface="Arial" panose="020B0604020202020204" pitchFamily="34" charset="0"/>
              <a:buChar char="•"/>
            </a:pPr>
            <a:r>
              <a:rPr lang="en-CA" b="0" i="0" dirty="0">
                <a:solidFill>
                  <a:srgbClr val="374151"/>
                </a:solidFill>
                <a:effectLst/>
                <a:latin typeface="Söhne"/>
              </a:rPr>
              <a:t>Discuss model compilation, including the choice of optimizer, loss function, and evaluation metrics.</a:t>
            </a:r>
          </a:p>
          <a:p>
            <a:pPr algn="l">
              <a:buFont typeface="Arial" panose="020B0604020202020204" pitchFamily="34" charset="0"/>
              <a:buChar char="•"/>
            </a:pPr>
            <a:r>
              <a:rPr lang="en-CA" b="0" i="0" dirty="0">
                <a:solidFill>
                  <a:srgbClr val="374151"/>
                </a:solidFill>
                <a:effectLst/>
                <a:latin typeface="Söhne"/>
              </a:rPr>
              <a:t>Show the code for training the model, and discuss the results of the evaluation.</a:t>
            </a:r>
          </a:p>
        </p:txBody>
      </p:sp>
      <p:sp>
        <p:nvSpPr>
          <p:cNvPr id="4" name="Slide Number Placeholder 3"/>
          <p:cNvSpPr>
            <a:spLocks noGrp="1"/>
          </p:cNvSpPr>
          <p:nvPr>
            <p:ph type="sldNum" sz="quarter" idx="5"/>
          </p:nvPr>
        </p:nvSpPr>
        <p:spPr/>
        <p:txBody>
          <a:bodyPr/>
          <a:lstStyle/>
          <a:p>
            <a:fld id="{74735411-66D4-054C-8DC1-0F9C8E56AD64}" type="slidenum">
              <a:rPr lang="en-US" smtClean="0"/>
              <a:t>27</a:t>
            </a:fld>
            <a:endParaRPr lang="en-US"/>
          </a:p>
        </p:txBody>
      </p:sp>
    </p:spTree>
    <p:extLst>
      <p:ext uri="{BB962C8B-B14F-4D97-AF65-F5344CB8AC3E}">
        <p14:creationId xmlns:p14="http://schemas.microsoft.com/office/powerpoint/2010/main" val="4180133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effectLst/>
                <a:latin typeface="Söhne"/>
              </a:rPr>
              <a:t>: While RNNs theoretically seem perfect for sequence data, they struggle with long-term dependencies due to the 'vanishing gradient' problem. This refers to the issue where the contribution of information decays geometrically over time, making the learning of long-term dependencies practically impossible.</a:t>
            </a: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28</a:t>
            </a:fld>
            <a:endParaRPr lang="en-US"/>
          </a:p>
        </p:txBody>
      </p:sp>
    </p:spTree>
    <p:extLst>
      <p:ext uri="{BB962C8B-B14F-4D97-AF65-F5344CB8AC3E}">
        <p14:creationId xmlns:p14="http://schemas.microsoft.com/office/powerpoint/2010/main" val="1643362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effectLst/>
                <a:latin typeface="Söhne"/>
              </a:rPr>
              <a:t>: While RNNs theoretically seem perfect for sequence data, they struggle with long-term dependencies due to the 'vanishing gradient' problem. This refers to the issue where the contribution of information decays geometrically over time, making the learning of long-term dependencies practically impossible.</a:t>
            </a: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29</a:t>
            </a:fld>
            <a:endParaRPr lang="en-US"/>
          </a:p>
        </p:txBody>
      </p:sp>
    </p:spTree>
    <p:extLst>
      <p:ext uri="{BB962C8B-B14F-4D97-AF65-F5344CB8AC3E}">
        <p14:creationId xmlns:p14="http://schemas.microsoft.com/office/powerpoint/2010/main" val="69721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3</a:t>
            </a:fld>
            <a:endParaRPr lang="en-US"/>
          </a:p>
        </p:txBody>
      </p:sp>
    </p:spTree>
    <p:extLst>
      <p:ext uri="{BB962C8B-B14F-4D97-AF65-F5344CB8AC3E}">
        <p14:creationId xmlns:p14="http://schemas.microsoft.com/office/powerpoint/2010/main" val="610107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effectLst/>
                <a:latin typeface="Söhne"/>
              </a:rPr>
              <a:t>: While RNNs theoretically seem perfect for sequence data, they struggle with long-term dependencies due to the 'vanishing gradient' problem. This refers to the issue where the contribution of information decays geometrically over time, making the learning of long-term dependencies practically impossible.</a:t>
            </a: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30</a:t>
            </a:fld>
            <a:endParaRPr lang="en-US"/>
          </a:p>
        </p:txBody>
      </p:sp>
    </p:spTree>
    <p:extLst>
      <p:ext uri="{BB962C8B-B14F-4D97-AF65-F5344CB8AC3E}">
        <p14:creationId xmlns:p14="http://schemas.microsoft.com/office/powerpoint/2010/main" val="3947910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31</a:t>
            </a:fld>
            <a:endParaRPr lang="en-US"/>
          </a:p>
        </p:txBody>
      </p:sp>
    </p:spTree>
    <p:extLst>
      <p:ext uri="{BB962C8B-B14F-4D97-AF65-F5344CB8AC3E}">
        <p14:creationId xmlns:p14="http://schemas.microsoft.com/office/powerpoint/2010/main" val="2184305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dirty="0">
                <a:latin typeface="Söhne"/>
              </a:rPr>
              <a:t>The model must account for a variety of motions and appearance changes that could occur from one frame to the next. : Video sequences can exhibit complex, non-linear dynamics, making accurate prediction challenging.</a:t>
            </a: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32</a:t>
            </a:fld>
            <a:endParaRPr lang="en-US"/>
          </a:p>
        </p:txBody>
      </p:sp>
    </p:spTree>
    <p:extLst>
      <p:ext uri="{BB962C8B-B14F-4D97-AF65-F5344CB8AC3E}">
        <p14:creationId xmlns:p14="http://schemas.microsoft.com/office/powerpoint/2010/main" val="3119002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33</a:t>
            </a:fld>
            <a:endParaRPr lang="en-US"/>
          </a:p>
        </p:txBody>
      </p:sp>
    </p:spTree>
    <p:extLst>
      <p:ext uri="{BB962C8B-B14F-4D97-AF65-F5344CB8AC3E}">
        <p14:creationId xmlns:p14="http://schemas.microsoft.com/office/powerpoint/2010/main" val="3743570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34</a:t>
            </a:fld>
            <a:endParaRPr lang="en-US"/>
          </a:p>
        </p:txBody>
      </p:sp>
    </p:spTree>
    <p:extLst>
      <p:ext uri="{BB962C8B-B14F-4D97-AF65-F5344CB8AC3E}">
        <p14:creationId xmlns:p14="http://schemas.microsoft.com/office/powerpoint/2010/main" val="488253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35</a:t>
            </a:fld>
            <a:endParaRPr lang="en-US"/>
          </a:p>
        </p:txBody>
      </p:sp>
    </p:spTree>
    <p:extLst>
      <p:ext uri="{BB962C8B-B14F-4D97-AF65-F5344CB8AC3E}">
        <p14:creationId xmlns:p14="http://schemas.microsoft.com/office/powerpoint/2010/main" val="371597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the use of image data in medical research.</a:t>
            </a:r>
          </a:p>
          <a:p>
            <a:pPr algn="l">
              <a:buFont typeface="Arial" panose="020B0604020202020204" pitchFamily="34" charset="0"/>
              <a:buChar char="•"/>
            </a:pPr>
            <a:r>
              <a:rPr lang="en-CA" b="0" i="0" dirty="0">
                <a:solidFill>
                  <a:srgbClr val="374151"/>
                </a:solidFill>
                <a:effectLst/>
                <a:latin typeface="Söhne"/>
              </a:rPr>
              <a:t>Describe some common medical imaging techniques, such as MRI, CT scans, and X-rays.</a:t>
            </a:r>
          </a:p>
          <a:p>
            <a:pPr algn="l">
              <a:buFont typeface="Arial" panose="020B0604020202020204" pitchFamily="34" charset="0"/>
              <a:buChar char="•"/>
            </a:pPr>
            <a:r>
              <a:rPr lang="en-CA" b="0" i="0" dirty="0">
                <a:solidFill>
                  <a:srgbClr val="374151"/>
                </a:solidFill>
                <a:effectLst/>
                <a:latin typeface="Söhne"/>
              </a:rPr>
              <a:t>Explain how image data can help in disease detection, diagnosis, and patient monitoring.</a:t>
            </a:r>
          </a:p>
        </p:txBody>
      </p:sp>
      <p:sp>
        <p:nvSpPr>
          <p:cNvPr id="4" name="Slide Number Placeholder 3"/>
          <p:cNvSpPr>
            <a:spLocks noGrp="1"/>
          </p:cNvSpPr>
          <p:nvPr>
            <p:ph type="sldNum" sz="quarter" idx="5"/>
          </p:nvPr>
        </p:nvSpPr>
        <p:spPr/>
        <p:txBody>
          <a:bodyPr/>
          <a:lstStyle/>
          <a:p>
            <a:fld id="{74735411-66D4-054C-8DC1-0F9C8E56AD64}" type="slidenum">
              <a:rPr lang="en-US" smtClean="0"/>
              <a:t>36</a:t>
            </a:fld>
            <a:endParaRPr lang="en-US"/>
          </a:p>
        </p:txBody>
      </p:sp>
    </p:spTree>
    <p:extLst>
      <p:ext uri="{BB962C8B-B14F-4D97-AF65-F5344CB8AC3E}">
        <p14:creationId xmlns:p14="http://schemas.microsoft.com/office/powerpoint/2010/main" val="2662996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37</a:t>
            </a:fld>
            <a:endParaRPr lang="en-US"/>
          </a:p>
        </p:txBody>
      </p:sp>
    </p:spTree>
    <p:extLst>
      <p:ext uri="{BB962C8B-B14F-4D97-AF65-F5344CB8AC3E}">
        <p14:creationId xmlns:p14="http://schemas.microsoft.com/office/powerpoint/2010/main" val="7302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38</a:t>
            </a:fld>
            <a:endParaRPr lang="en-US"/>
          </a:p>
        </p:txBody>
      </p:sp>
    </p:spTree>
    <p:extLst>
      <p:ext uri="{BB962C8B-B14F-4D97-AF65-F5344CB8AC3E}">
        <p14:creationId xmlns:p14="http://schemas.microsoft.com/office/powerpoint/2010/main" val="2553291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39</a:t>
            </a:fld>
            <a:endParaRPr lang="en-US"/>
          </a:p>
        </p:txBody>
      </p:sp>
    </p:spTree>
    <p:extLst>
      <p:ext uri="{BB962C8B-B14F-4D97-AF65-F5344CB8AC3E}">
        <p14:creationId xmlns:p14="http://schemas.microsoft.com/office/powerpoint/2010/main" val="798348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spending one hour on the First Monday after the final exam week. Other than some traditional course materials you learnt before. On many slides, I'll show you what kind of </a:t>
            </a:r>
            <a:r>
              <a:rPr lang="en-US" dirty="0" err="1"/>
              <a:t>quesitons</a:t>
            </a:r>
            <a:r>
              <a:rPr lang="en-US" dirty="0"/>
              <a:t> you </a:t>
            </a:r>
            <a:r>
              <a:rPr lang="en-US" dirty="0" err="1"/>
              <a:t>gonna</a:t>
            </a:r>
            <a:r>
              <a:rPr lang="en-US" dirty="0"/>
              <a:t> be asked during an interview, especially for a Data Science or Machine Learning </a:t>
            </a:r>
            <a:r>
              <a:rPr lang="en-US" dirty="0" err="1"/>
              <a:t>Eng</a:t>
            </a:r>
            <a:r>
              <a:rPr lang="en-US" dirty="0"/>
              <a:t> position.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4</a:t>
            </a:fld>
            <a:endParaRPr lang="en-US"/>
          </a:p>
        </p:txBody>
      </p:sp>
    </p:spTree>
    <p:extLst>
      <p:ext uri="{BB962C8B-B14F-4D97-AF65-F5344CB8AC3E}">
        <p14:creationId xmlns:p14="http://schemas.microsoft.com/office/powerpoint/2010/main" val="3915874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the use of image data in medical research.</a:t>
            </a:r>
          </a:p>
          <a:p>
            <a:pPr algn="l">
              <a:buFont typeface="Arial" panose="020B0604020202020204" pitchFamily="34" charset="0"/>
              <a:buChar char="•"/>
            </a:pPr>
            <a:r>
              <a:rPr lang="en-CA" b="0" i="0" dirty="0">
                <a:solidFill>
                  <a:srgbClr val="374151"/>
                </a:solidFill>
                <a:effectLst/>
                <a:latin typeface="Söhne"/>
              </a:rPr>
              <a:t>Describe some common medical imaging techniques, such as MRI, CT scans, and X-rays.</a:t>
            </a:r>
          </a:p>
          <a:p>
            <a:pPr algn="l">
              <a:buFont typeface="Arial" panose="020B0604020202020204" pitchFamily="34" charset="0"/>
              <a:buChar char="•"/>
            </a:pPr>
            <a:r>
              <a:rPr lang="en-CA" b="0" i="0" dirty="0">
                <a:solidFill>
                  <a:srgbClr val="374151"/>
                </a:solidFill>
                <a:effectLst/>
                <a:latin typeface="Söhne"/>
              </a:rPr>
              <a:t>Explain how image data can help in disease detection, diagnosis, and patient monitoring.</a:t>
            </a:r>
          </a:p>
        </p:txBody>
      </p:sp>
      <p:sp>
        <p:nvSpPr>
          <p:cNvPr id="4" name="Slide Number Placeholder 3"/>
          <p:cNvSpPr>
            <a:spLocks noGrp="1"/>
          </p:cNvSpPr>
          <p:nvPr>
            <p:ph type="sldNum" sz="quarter" idx="5"/>
          </p:nvPr>
        </p:nvSpPr>
        <p:spPr/>
        <p:txBody>
          <a:bodyPr/>
          <a:lstStyle/>
          <a:p>
            <a:fld id="{74735411-66D4-054C-8DC1-0F9C8E56AD64}" type="slidenum">
              <a:rPr lang="en-US" smtClean="0"/>
              <a:t>40</a:t>
            </a:fld>
            <a:endParaRPr lang="en-US"/>
          </a:p>
        </p:txBody>
      </p:sp>
    </p:spTree>
    <p:extLst>
      <p:ext uri="{BB962C8B-B14F-4D97-AF65-F5344CB8AC3E}">
        <p14:creationId xmlns:p14="http://schemas.microsoft.com/office/powerpoint/2010/main" val="24166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the use of image data in medical research.</a:t>
            </a:r>
          </a:p>
          <a:p>
            <a:pPr algn="l">
              <a:buFont typeface="Arial" panose="020B0604020202020204" pitchFamily="34" charset="0"/>
              <a:buChar char="•"/>
            </a:pPr>
            <a:r>
              <a:rPr lang="en-CA" b="0" i="0" dirty="0">
                <a:solidFill>
                  <a:srgbClr val="374151"/>
                </a:solidFill>
                <a:effectLst/>
                <a:latin typeface="Söhne"/>
              </a:rPr>
              <a:t>Describe some common medical imaging techniques, such as MRI, CT scans, and X-rays.</a:t>
            </a:r>
          </a:p>
          <a:p>
            <a:pPr algn="l">
              <a:buFont typeface="Arial" panose="020B0604020202020204" pitchFamily="34" charset="0"/>
              <a:buChar char="•"/>
            </a:pPr>
            <a:r>
              <a:rPr lang="en-CA" b="0" i="0" dirty="0">
                <a:solidFill>
                  <a:srgbClr val="374151"/>
                </a:solidFill>
                <a:effectLst/>
                <a:latin typeface="Söhne"/>
              </a:rPr>
              <a:t>Explain how image data can help in disease detection, diagnosis, and patient monitoring.</a:t>
            </a:r>
          </a:p>
        </p:txBody>
      </p:sp>
      <p:sp>
        <p:nvSpPr>
          <p:cNvPr id="4" name="Slide Number Placeholder 3"/>
          <p:cNvSpPr>
            <a:spLocks noGrp="1"/>
          </p:cNvSpPr>
          <p:nvPr>
            <p:ph type="sldNum" sz="quarter" idx="5"/>
          </p:nvPr>
        </p:nvSpPr>
        <p:spPr/>
        <p:txBody>
          <a:bodyPr/>
          <a:lstStyle/>
          <a:p>
            <a:fld id="{74735411-66D4-054C-8DC1-0F9C8E56AD64}" type="slidenum">
              <a:rPr lang="en-US" smtClean="0"/>
              <a:t>41</a:t>
            </a:fld>
            <a:endParaRPr lang="en-US"/>
          </a:p>
        </p:txBody>
      </p:sp>
    </p:spTree>
    <p:extLst>
      <p:ext uri="{BB962C8B-B14F-4D97-AF65-F5344CB8AC3E}">
        <p14:creationId xmlns:p14="http://schemas.microsoft.com/office/powerpoint/2010/main" val="2687121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42</a:t>
            </a:fld>
            <a:endParaRPr lang="en-US"/>
          </a:p>
        </p:txBody>
      </p:sp>
    </p:spTree>
    <p:extLst>
      <p:ext uri="{BB962C8B-B14F-4D97-AF65-F5344CB8AC3E}">
        <p14:creationId xmlns:p14="http://schemas.microsoft.com/office/powerpoint/2010/main" val="2405167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the use of image data in medical research.</a:t>
            </a:r>
          </a:p>
          <a:p>
            <a:pPr algn="l">
              <a:buFont typeface="Arial" panose="020B0604020202020204" pitchFamily="34" charset="0"/>
              <a:buChar char="•"/>
            </a:pPr>
            <a:r>
              <a:rPr lang="en-CA" b="0" i="0" dirty="0">
                <a:solidFill>
                  <a:srgbClr val="374151"/>
                </a:solidFill>
                <a:effectLst/>
                <a:latin typeface="Söhne"/>
              </a:rPr>
              <a:t>Describe some common medical imaging techniques, such as MRI, CT scans, and X-rays.</a:t>
            </a:r>
          </a:p>
          <a:p>
            <a:pPr algn="l">
              <a:buFont typeface="Arial" panose="020B0604020202020204" pitchFamily="34" charset="0"/>
              <a:buChar char="•"/>
            </a:pPr>
            <a:r>
              <a:rPr lang="en-CA" b="0" i="0" dirty="0">
                <a:solidFill>
                  <a:srgbClr val="374151"/>
                </a:solidFill>
                <a:effectLst/>
                <a:latin typeface="Söhne"/>
              </a:rPr>
              <a:t>Explain how image data can help in disease detection, diagnosis, and patient monitoring.</a:t>
            </a:r>
          </a:p>
        </p:txBody>
      </p:sp>
      <p:sp>
        <p:nvSpPr>
          <p:cNvPr id="4" name="Slide Number Placeholder 3"/>
          <p:cNvSpPr>
            <a:spLocks noGrp="1"/>
          </p:cNvSpPr>
          <p:nvPr>
            <p:ph type="sldNum" sz="quarter" idx="5"/>
          </p:nvPr>
        </p:nvSpPr>
        <p:spPr/>
        <p:txBody>
          <a:bodyPr/>
          <a:lstStyle/>
          <a:p>
            <a:fld id="{74735411-66D4-054C-8DC1-0F9C8E56AD64}" type="slidenum">
              <a:rPr lang="en-US" smtClean="0"/>
              <a:t>43</a:t>
            </a:fld>
            <a:endParaRPr lang="en-US"/>
          </a:p>
        </p:txBody>
      </p:sp>
    </p:spTree>
    <p:extLst>
      <p:ext uri="{BB962C8B-B14F-4D97-AF65-F5344CB8AC3E}">
        <p14:creationId xmlns:p14="http://schemas.microsoft.com/office/powerpoint/2010/main" val="225180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Introduce the use of image data in medical research.</a:t>
            </a:r>
          </a:p>
          <a:p>
            <a:pPr algn="l">
              <a:buFont typeface="Arial" panose="020B0604020202020204" pitchFamily="34" charset="0"/>
              <a:buChar char="•"/>
            </a:pPr>
            <a:r>
              <a:rPr lang="en-CA" b="0" i="0" dirty="0">
                <a:solidFill>
                  <a:srgbClr val="374151"/>
                </a:solidFill>
                <a:effectLst/>
                <a:latin typeface="Söhne"/>
              </a:rPr>
              <a:t>Describe some common medical imaging techniques, such as MRI, CT scans, and X-rays.</a:t>
            </a:r>
          </a:p>
          <a:p>
            <a:pPr algn="l">
              <a:buFont typeface="Arial" panose="020B0604020202020204" pitchFamily="34" charset="0"/>
              <a:buChar char="•"/>
            </a:pPr>
            <a:r>
              <a:rPr lang="en-CA" b="0" i="0" dirty="0">
                <a:solidFill>
                  <a:srgbClr val="374151"/>
                </a:solidFill>
                <a:effectLst/>
                <a:latin typeface="Söhne"/>
              </a:rPr>
              <a:t>Explain how image data can help in disease detection, diagnosis, and patient monitoring.</a:t>
            </a:r>
          </a:p>
        </p:txBody>
      </p:sp>
      <p:sp>
        <p:nvSpPr>
          <p:cNvPr id="4" name="Slide Number Placeholder 3"/>
          <p:cNvSpPr>
            <a:spLocks noGrp="1"/>
          </p:cNvSpPr>
          <p:nvPr>
            <p:ph type="sldNum" sz="quarter" idx="5"/>
          </p:nvPr>
        </p:nvSpPr>
        <p:spPr/>
        <p:txBody>
          <a:bodyPr/>
          <a:lstStyle/>
          <a:p>
            <a:fld id="{74735411-66D4-054C-8DC1-0F9C8E56AD64}" type="slidenum">
              <a:rPr lang="en-US" smtClean="0"/>
              <a:t>44</a:t>
            </a:fld>
            <a:endParaRPr lang="en-US"/>
          </a:p>
        </p:txBody>
      </p:sp>
    </p:spTree>
    <p:extLst>
      <p:ext uri="{BB962C8B-B14F-4D97-AF65-F5344CB8AC3E}">
        <p14:creationId xmlns:p14="http://schemas.microsoft.com/office/powerpoint/2010/main" val="4079749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45</a:t>
            </a:fld>
            <a:endParaRPr lang="en-US"/>
          </a:p>
        </p:txBody>
      </p:sp>
    </p:spTree>
    <p:extLst>
      <p:ext uri="{BB962C8B-B14F-4D97-AF65-F5344CB8AC3E}">
        <p14:creationId xmlns:p14="http://schemas.microsoft.com/office/powerpoint/2010/main" val="2998060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46</a:t>
            </a:fld>
            <a:endParaRPr lang="en-US"/>
          </a:p>
        </p:txBody>
      </p:sp>
    </p:spTree>
    <p:extLst>
      <p:ext uri="{BB962C8B-B14F-4D97-AF65-F5344CB8AC3E}">
        <p14:creationId xmlns:p14="http://schemas.microsoft.com/office/powerpoint/2010/main" val="342103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47</a:t>
            </a:fld>
            <a:endParaRPr lang="en-US"/>
          </a:p>
        </p:txBody>
      </p:sp>
    </p:spTree>
    <p:extLst>
      <p:ext uri="{BB962C8B-B14F-4D97-AF65-F5344CB8AC3E}">
        <p14:creationId xmlns:p14="http://schemas.microsoft.com/office/powerpoint/2010/main" val="36629562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48</a:t>
            </a:fld>
            <a:endParaRPr lang="en-US"/>
          </a:p>
        </p:txBody>
      </p:sp>
    </p:spTree>
    <p:extLst>
      <p:ext uri="{BB962C8B-B14F-4D97-AF65-F5344CB8AC3E}">
        <p14:creationId xmlns:p14="http://schemas.microsoft.com/office/powerpoint/2010/main" val="1043997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CA"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4735411-66D4-054C-8DC1-0F9C8E56AD64}" type="slidenum">
              <a:rPr lang="en-US" smtClean="0"/>
              <a:t>49</a:t>
            </a:fld>
            <a:endParaRPr lang="en-US"/>
          </a:p>
        </p:txBody>
      </p:sp>
    </p:spTree>
    <p:extLst>
      <p:ext uri="{BB962C8B-B14F-4D97-AF65-F5344CB8AC3E}">
        <p14:creationId xmlns:p14="http://schemas.microsoft.com/office/powerpoint/2010/main" val="175244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5</a:t>
            </a:fld>
            <a:endParaRPr lang="en-US"/>
          </a:p>
        </p:txBody>
      </p:sp>
    </p:spTree>
    <p:extLst>
      <p:ext uri="{BB962C8B-B14F-4D97-AF65-F5344CB8AC3E}">
        <p14:creationId xmlns:p14="http://schemas.microsoft.com/office/powerpoint/2010/main" val="389202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0" i="0" dirty="0">
                <a:solidFill>
                  <a:srgbClr val="374151"/>
                </a:solidFill>
                <a:effectLst/>
                <a:latin typeface="Söhne"/>
              </a:rPr>
              <a:t>Deep Learning is a subfield of machine learning that focuses on using artificial neural networks to model and solve complex problems. It is inspired by the structure and function of the human brain and can automatically learn hierarchical representations from raw data, which makes it particularly effective for tasks like image recognition, natural language processing, and speech recognition.</a:t>
            </a:r>
          </a:p>
          <a:p>
            <a:pPr algn="l"/>
            <a:r>
              <a:rPr lang="en-CA" b="0" i="0" dirty="0">
                <a:solidFill>
                  <a:srgbClr val="374151"/>
                </a:solidFill>
                <a:effectLst/>
                <a:latin typeface="Söhne"/>
              </a:rPr>
              <a:t>The primary difference between deep learning and traditional machine learning is the way they learn features and patterns from data. In traditional machine learning, features are usually hand-engineered, which requires domain expertise and can be time-consuming. On the other hand, deep learning algorithms can automatically learn and extract features from data, requiring minimal manual intervention. Additionally, deep learning models can handle large amounts of data and learn more complex patterns, thanks to their multiple layers of interconnected neurons. However, they may require more computational resources and time to train compared to traditional machine learning models.</a:t>
            </a:r>
          </a:p>
          <a:p>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6</a:t>
            </a:fld>
            <a:endParaRPr lang="en-US"/>
          </a:p>
        </p:txBody>
      </p:sp>
    </p:spTree>
    <p:extLst>
      <p:ext uri="{BB962C8B-B14F-4D97-AF65-F5344CB8AC3E}">
        <p14:creationId xmlns:p14="http://schemas.microsoft.com/office/powerpoint/2010/main" val="137030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We need activation functions in neural networks to introduce non-linearity into the model. Without them, regardless of the number of layers, the network would behave just like a single-layer perceptron because summing these layers would give another linear function. Non-linearity allows the model to learn from complex patterns in the data, increasing the model's representational power and ability to generalize from the input data.</a:t>
            </a:r>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7</a:t>
            </a:fld>
            <a:endParaRPr lang="en-US"/>
          </a:p>
        </p:txBody>
      </p:sp>
    </p:spTree>
    <p:extLst>
      <p:ext uri="{BB962C8B-B14F-4D97-AF65-F5344CB8AC3E}">
        <p14:creationId xmlns:p14="http://schemas.microsoft.com/office/powerpoint/2010/main" val="965402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374151"/>
                </a:solidFill>
                <a:effectLst/>
                <a:latin typeface="Söhne"/>
              </a:rPr>
              <a:t>Sigmoid vs. Tanh Activation Functions</a:t>
            </a:r>
            <a:endParaRPr lang="en-CA" b="0" i="0" dirty="0">
              <a:solidFill>
                <a:srgbClr val="374151"/>
              </a:solidFill>
              <a:effectLst/>
              <a:latin typeface="Söhne"/>
            </a:endParaRPr>
          </a:p>
          <a:p>
            <a:pPr algn="l"/>
            <a:r>
              <a:rPr lang="en-CA" b="1" i="0" dirty="0">
                <a:solidFill>
                  <a:srgbClr val="374151"/>
                </a:solidFill>
                <a:effectLst/>
                <a:latin typeface="Söhne"/>
              </a:rPr>
              <a:t>Sigmoid Function</a:t>
            </a:r>
            <a:endParaRPr lang="en-CA" b="0" i="0" dirty="0">
              <a:solidFill>
                <a:srgbClr val="374151"/>
              </a:solidFill>
              <a:effectLst/>
              <a:latin typeface="Söhne"/>
            </a:endParaRPr>
          </a:p>
          <a:p>
            <a:pPr algn="l">
              <a:buFont typeface="Arial" panose="020B0604020202020204" pitchFamily="34" charset="0"/>
              <a:buChar char="•"/>
            </a:pPr>
            <a:r>
              <a:rPr lang="en-CA" b="0" i="0" dirty="0">
                <a:solidFill>
                  <a:srgbClr val="374151"/>
                </a:solidFill>
                <a:effectLst/>
                <a:latin typeface="Söhne"/>
              </a:rPr>
              <a:t>Output Range: The sigmoid function squashes values between a range of 0 to 1. This can be useful when interpreting the output as a probability.</a:t>
            </a:r>
          </a:p>
          <a:p>
            <a:pPr algn="l">
              <a:buFont typeface="Arial" panose="020B0604020202020204" pitchFamily="34" charset="0"/>
              <a:buChar char="•"/>
            </a:pPr>
            <a:r>
              <a:rPr lang="en-CA" b="0" i="0" dirty="0">
                <a:solidFill>
                  <a:srgbClr val="374151"/>
                </a:solidFill>
                <a:effectLst/>
                <a:latin typeface="Söhne"/>
              </a:rPr>
              <a:t>Gradient: The gradient values of the sigmoid function are always between 0 and 0.25. Consequently, if the network is deep, this can lead to the vanishing gradient problem, where the gradients become too small to effectively adjust the weights and biases.</a:t>
            </a:r>
          </a:p>
          <a:p>
            <a:pPr algn="l">
              <a:buFont typeface="Arial" panose="020B0604020202020204" pitchFamily="34" charset="0"/>
              <a:buChar char="•"/>
            </a:pPr>
            <a:r>
              <a:rPr lang="en-CA" b="0" i="0" dirty="0">
                <a:solidFill>
                  <a:srgbClr val="374151"/>
                </a:solidFill>
                <a:effectLst/>
                <a:latin typeface="Söhne"/>
              </a:rPr>
              <a:t>Zero-Centered: The sigmoid function is not zero-centered, meaning the outputs are always positive. This can potentially lead to slower convergence during optimization.</a:t>
            </a:r>
          </a:p>
          <a:p>
            <a:pPr algn="l"/>
            <a:r>
              <a:rPr lang="en-CA" b="1" i="0" dirty="0">
                <a:solidFill>
                  <a:srgbClr val="374151"/>
                </a:solidFill>
                <a:effectLst/>
                <a:latin typeface="Söhne"/>
              </a:rPr>
              <a:t>Tanh Function</a:t>
            </a:r>
            <a:endParaRPr lang="en-CA" b="0" i="0" dirty="0">
              <a:solidFill>
                <a:srgbClr val="374151"/>
              </a:solidFill>
              <a:effectLst/>
              <a:latin typeface="Söhne"/>
            </a:endParaRPr>
          </a:p>
          <a:p>
            <a:pPr algn="l">
              <a:buFont typeface="Arial" panose="020B0604020202020204" pitchFamily="34" charset="0"/>
              <a:buChar char="•"/>
            </a:pPr>
            <a:r>
              <a:rPr lang="en-CA" b="0" i="0" dirty="0">
                <a:solidFill>
                  <a:srgbClr val="374151"/>
                </a:solidFill>
                <a:effectLst/>
                <a:latin typeface="Söhne"/>
              </a:rPr>
              <a:t>Output Range: The tanh function squashes values between -1 and 1, making it zero-centered. As such, it is often preferred over sigmoid for hidden layers in neural networks as the outputs can be negative, zero, or positive, leading potentially to faster convergence during training.</a:t>
            </a:r>
          </a:p>
          <a:p>
            <a:pPr algn="l">
              <a:buFont typeface="Arial" panose="020B0604020202020204" pitchFamily="34" charset="0"/>
              <a:buChar char="•"/>
            </a:pPr>
            <a:r>
              <a:rPr lang="en-CA" b="0" i="0" dirty="0">
                <a:solidFill>
                  <a:srgbClr val="374151"/>
                </a:solidFill>
                <a:effectLst/>
                <a:latin typeface="Söhne"/>
              </a:rPr>
              <a:t>Gradient: Similar to the sigmoid function, the tanh function can also suffer from the vanishing gradient problem in deep networks as the gradient values can become very small.</a:t>
            </a:r>
          </a:p>
          <a:p>
            <a:pPr algn="l">
              <a:buFont typeface="Arial" panose="020B0604020202020204" pitchFamily="34" charset="0"/>
              <a:buChar char="•"/>
            </a:pPr>
            <a:r>
              <a:rPr lang="en-CA" b="0" i="0" dirty="0">
                <a:solidFill>
                  <a:srgbClr val="374151"/>
                </a:solidFill>
                <a:effectLst/>
                <a:latin typeface="Söhne"/>
              </a:rPr>
              <a:t>Zero-Centered: The zero-centered output of the tanh function can make learning easier for the next layer since the updates won't always be in the same direction.</a:t>
            </a:r>
          </a:p>
          <a:p>
            <a:pPr algn="l"/>
            <a:r>
              <a:rPr lang="en-CA" b="0" i="0" dirty="0">
                <a:solidFill>
                  <a:srgbClr val="374151"/>
                </a:solidFill>
                <a:effectLst/>
                <a:latin typeface="Söhne"/>
              </a:rPr>
              <a:t>Both sigmoid and tanh functions have their places in deep learning models, but they have been somewhat surpassed by the </a:t>
            </a:r>
            <a:r>
              <a:rPr lang="en-CA" b="0" i="0" dirty="0" err="1">
                <a:solidFill>
                  <a:srgbClr val="374151"/>
                </a:solidFill>
                <a:effectLst/>
                <a:latin typeface="Söhne"/>
              </a:rPr>
              <a:t>ReLU</a:t>
            </a:r>
            <a:r>
              <a:rPr lang="en-CA" b="0" i="0" dirty="0">
                <a:solidFill>
                  <a:srgbClr val="374151"/>
                </a:solidFill>
                <a:effectLst/>
                <a:latin typeface="Söhne"/>
              </a:rPr>
              <a:t> function and its variants, which tend to offer better performance for many tasks due to mitigating the vanishing gradient problem.</a:t>
            </a:r>
          </a:p>
        </p:txBody>
      </p:sp>
      <p:sp>
        <p:nvSpPr>
          <p:cNvPr id="4" name="Slide Number Placeholder 3"/>
          <p:cNvSpPr>
            <a:spLocks noGrp="1"/>
          </p:cNvSpPr>
          <p:nvPr>
            <p:ph type="sldNum" sz="quarter" idx="5"/>
          </p:nvPr>
        </p:nvSpPr>
        <p:spPr/>
        <p:txBody>
          <a:bodyPr/>
          <a:lstStyle/>
          <a:p>
            <a:fld id="{74735411-66D4-054C-8DC1-0F9C8E56AD64}" type="slidenum">
              <a:rPr lang="en-US" smtClean="0"/>
              <a:t>8</a:t>
            </a:fld>
            <a:endParaRPr lang="en-US"/>
          </a:p>
        </p:txBody>
      </p:sp>
    </p:spTree>
    <p:extLst>
      <p:ext uri="{BB962C8B-B14F-4D97-AF65-F5344CB8AC3E}">
        <p14:creationId xmlns:p14="http://schemas.microsoft.com/office/powerpoint/2010/main" val="205125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374151"/>
                </a:solidFill>
                <a:effectLst/>
                <a:latin typeface="Söhne"/>
              </a:rPr>
              <a:t>Classification is a supervised learning task that involves predicting discrete, categorical labels or classes for input data. The goal is to assign each input data point to one of the predefined categories based on the patterns learned from the training dataset. Examples of classification tasks include email spam filtering (classifying emails as spam or not spam), handwritten digit recognition, and medical diagnosis (identifying a disease based on symptoms).</a:t>
            </a:r>
            <a:endParaRPr lang="en-US" dirty="0"/>
          </a:p>
        </p:txBody>
      </p:sp>
      <p:sp>
        <p:nvSpPr>
          <p:cNvPr id="4" name="Slide Number Placeholder 3"/>
          <p:cNvSpPr>
            <a:spLocks noGrp="1"/>
          </p:cNvSpPr>
          <p:nvPr>
            <p:ph type="sldNum" sz="quarter" idx="5"/>
          </p:nvPr>
        </p:nvSpPr>
        <p:spPr/>
        <p:txBody>
          <a:bodyPr/>
          <a:lstStyle/>
          <a:p>
            <a:fld id="{74735411-66D4-054C-8DC1-0F9C8E56AD64}" type="slidenum">
              <a:rPr lang="en-US" smtClean="0"/>
              <a:t>9</a:t>
            </a:fld>
            <a:endParaRPr lang="en-US"/>
          </a:p>
        </p:txBody>
      </p:sp>
    </p:spTree>
    <p:extLst>
      <p:ext uri="{BB962C8B-B14F-4D97-AF65-F5344CB8AC3E}">
        <p14:creationId xmlns:p14="http://schemas.microsoft.com/office/powerpoint/2010/main" val="109084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205F-67B1-EE68-ABD7-305B550258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0447C1-F658-F153-2FA4-5225BDD88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27163-2CAB-6BD2-A19A-C0C2F0AABF23}"/>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5" name="Footer Placeholder 4">
            <a:extLst>
              <a:ext uri="{FF2B5EF4-FFF2-40B4-BE49-F238E27FC236}">
                <a16:creationId xmlns:a16="http://schemas.microsoft.com/office/drawing/2014/main" id="{CA484B43-5941-35FB-1AAF-6D254EB49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E3CAC-ABFB-8376-9A8E-9D7ED67D3877}"/>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115955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B184-744F-42EC-F6F4-797E10D80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38BE41-293B-40C7-3A37-4619D83EEC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645DD-6C66-1FAA-CAB5-768BA53A7451}"/>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5" name="Footer Placeholder 4">
            <a:extLst>
              <a:ext uri="{FF2B5EF4-FFF2-40B4-BE49-F238E27FC236}">
                <a16:creationId xmlns:a16="http://schemas.microsoft.com/office/drawing/2014/main" id="{92CF4260-E041-62C9-EF83-1C97D1CDE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9AEA1-56EB-6779-D46B-83591E20C04E}"/>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275897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264089-040E-875E-9F7E-01CF20DB6F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0F4AF8-74CD-1906-C84A-A71713B314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45C9A-D452-64CE-4C99-FD99163E818F}"/>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5" name="Footer Placeholder 4">
            <a:extLst>
              <a:ext uri="{FF2B5EF4-FFF2-40B4-BE49-F238E27FC236}">
                <a16:creationId xmlns:a16="http://schemas.microsoft.com/office/drawing/2014/main" id="{AAF0104D-188E-C345-8B93-E1E77BCAE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2F46C-2DFA-F317-F5B2-A81C2C11AACB}"/>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264556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0974-D87D-D543-AF5A-CFC8E42C6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1F60EF-229C-6A33-6920-E00FC3666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24B6D-2A1E-A869-4021-346F08F52868}"/>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5" name="Footer Placeholder 4">
            <a:extLst>
              <a:ext uri="{FF2B5EF4-FFF2-40B4-BE49-F238E27FC236}">
                <a16:creationId xmlns:a16="http://schemas.microsoft.com/office/drawing/2014/main" id="{BEDEA230-2813-1F81-969A-AF1DF1AE3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87C31-EDF3-5259-2A1F-686E3550DAFC}"/>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391477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98CC-B12F-6093-8F44-B3D155EBE2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F50895-7E77-AEE0-E971-2C36CE7335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A2D9E-35AE-BE27-F0EB-2DBE03C18417}"/>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5" name="Footer Placeholder 4">
            <a:extLst>
              <a:ext uri="{FF2B5EF4-FFF2-40B4-BE49-F238E27FC236}">
                <a16:creationId xmlns:a16="http://schemas.microsoft.com/office/drawing/2014/main" id="{49F344CC-A112-0F53-F8DE-26CA1BEBF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539B5-0E30-8952-AB22-D0966C8CAF69}"/>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421895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20AA4-F8DB-6F72-8B19-EB46DD10C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A8CDDB-80BD-D05A-CC7E-96D88E20E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EC90FD-0C86-35D2-3E79-3AC3A1CE4A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9204A2-C528-BF5A-33DF-E6783CEF96E8}"/>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6" name="Footer Placeholder 5">
            <a:extLst>
              <a:ext uri="{FF2B5EF4-FFF2-40B4-BE49-F238E27FC236}">
                <a16:creationId xmlns:a16="http://schemas.microsoft.com/office/drawing/2014/main" id="{6FF2A2A6-CAD3-14F9-FE2F-7075AB321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433FA-D2FF-FB1D-12A8-D6C200BDA5F2}"/>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29758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D154-00B6-BB26-AF51-10BCE64A13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166A3F-2683-FD03-D5F1-6E75EBE01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0121BF-4F1A-00C3-7051-02E6B832B4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1932CA-F90E-1188-7778-2BFE75146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54631A-3CF2-506F-1527-5995F4CB08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64C987-A994-7A82-AD98-C4D7C057421E}"/>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8" name="Footer Placeholder 7">
            <a:extLst>
              <a:ext uri="{FF2B5EF4-FFF2-40B4-BE49-F238E27FC236}">
                <a16:creationId xmlns:a16="http://schemas.microsoft.com/office/drawing/2014/main" id="{17037924-DC93-BE64-9EAF-43A8D16896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218C47-15E1-A880-0081-89C1E4268A98}"/>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33946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CEE7-4735-6E59-7943-5A3A7D59DD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CB1292-113C-BD9D-7227-8360503B62A5}"/>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4" name="Footer Placeholder 3">
            <a:extLst>
              <a:ext uri="{FF2B5EF4-FFF2-40B4-BE49-F238E27FC236}">
                <a16:creationId xmlns:a16="http://schemas.microsoft.com/office/drawing/2014/main" id="{7D0C906B-2388-A202-49FF-64E0FA7F0E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DAC7DB-90E8-5AF0-2673-E04904FCF5F3}"/>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2944626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7C076-C176-5AE7-C3CF-42FE7AB4B456}"/>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3" name="Footer Placeholder 2">
            <a:extLst>
              <a:ext uri="{FF2B5EF4-FFF2-40B4-BE49-F238E27FC236}">
                <a16:creationId xmlns:a16="http://schemas.microsoft.com/office/drawing/2014/main" id="{382FD0CB-07A4-F8C7-42DF-4C749533DC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B737FF-F1CD-97C2-8C73-DAA7886A4720}"/>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228381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986D-7D42-7297-066F-BA07FE4F8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049369-6763-453F-940F-834BBDFF1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97B8C8-DEC4-DB91-B272-2C76DD2E8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995D5-F579-6049-21C6-AE235ECA475C}"/>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6" name="Footer Placeholder 5">
            <a:extLst>
              <a:ext uri="{FF2B5EF4-FFF2-40B4-BE49-F238E27FC236}">
                <a16:creationId xmlns:a16="http://schemas.microsoft.com/office/drawing/2014/main" id="{CB454E49-CA45-F305-185D-B564B1DC1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FEA80-3CE5-9A6E-F666-15E4E376AAB6}"/>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164465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A311-8772-1622-8FF7-337B1E88A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3D4138-84BD-5554-EAB8-9CDF38C5DD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37D479-481B-A4F6-A6A5-979B21420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98D94C-91F8-C6A7-69EA-FD0E9BD1D00D}"/>
              </a:ext>
            </a:extLst>
          </p:cNvPr>
          <p:cNvSpPr>
            <a:spLocks noGrp="1"/>
          </p:cNvSpPr>
          <p:nvPr>
            <p:ph type="dt" sz="half" idx="10"/>
          </p:nvPr>
        </p:nvSpPr>
        <p:spPr/>
        <p:txBody>
          <a:bodyPr/>
          <a:lstStyle/>
          <a:p>
            <a:fld id="{3850D32E-C5E3-BF4A-BEF4-F196250C63CF}" type="datetimeFigureOut">
              <a:rPr lang="en-US" smtClean="0"/>
              <a:t>6/18/23</a:t>
            </a:fld>
            <a:endParaRPr lang="en-US"/>
          </a:p>
        </p:txBody>
      </p:sp>
      <p:sp>
        <p:nvSpPr>
          <p:cNvPr id="6" name="Footer Placeholder 5">
            <a:extLst>
              <a:ext uri="{FF2B5EF4-FFF2-40B4-BE49-F238E27FC236}">
                <a16:creationId xmlns:a16="http://schemas.microsoft.com/office/drawing/2014/main" id="{359C3C31-C8B6-8203-00DA-58551ED1F8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FBCE0-2C68-484E-1356-145F61EC4F11}"/>
              </a:ext>
            </a:extLst>
          </p:cNvPr>
          <p:cNvSpPr>
            <a:spLocks noGrp="1"/>
          </p:cNvSpPr>
          <p:nvPr>
            <p:ph type="sldNum" sz="quarter" idx="12"/>
          </p:nvPr>
        </p:nvSpPr>
        <p:spPr/>
        <p:txBody>
          <a:bodyPr/>
          <a:lstStyle/>
          <a:p>
            <a:fld id="{E642AA35-8D65-B645-9CAA-9EAEC4B0D2AD}" type="slidenum">
              <a:rPr lang="en-US" smtClean="0"/>
              <a:t>‹#›</a:t>
            </a:fld>
            <a:endParaRPr lang="en-US"/>
          </a:p>
        </p:txBody>
      </p:sp>
    </p:spTree>
    <p:extLst>
      <p:ext uri="{BB962C8B-B14F-4D97-AF65-F5344CB8AC3E}">
        <p14:creationId xmlns:p14="http://schemas.microsoft.com/office/powerpoint/2010/main" val="23933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44783-1F36-9128-34D4-41DB7FC8AB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94A9AE-888B-6646-D813-8F4F5C648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85525-F33B-7645-BB33-74F1375A09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0D32E-C5E3-BF4A-BEF4-F196250C63CF}" type="datetimeFigureOut">
              <a:rPr lang="en-US" smtClean="0"/>
              <a:t>6/18/23</a:t>
            </a:fld>
            <a:endParaRPr lang="en-US"/>
          </a:p>
        </p:txBody>
      </p:sp>
      <p:sp>
        <p:nvSpPr>
          <p:cNvPr id="5" name="Footer Placeholder 4">
            <a:extLst>
              <a:ext uri="{FF2B5EF4-FFF2-40B4-BE49-F238E27FC236}">
                <a16:creationId xmlns:a16="http://schemas.microsoft.com/office/drawing/2014/main" id="{B2F5E3F6-81C7-9B0E-851A-6133BA14B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7C670-179B-6000-A98C-9CCA862F4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2AA35-8D65-B645-9CAA-9EAEC4B0D2AD}" type="slidenum">
              <a:rPr lang="en-US" smtClean="0"/>
              <a:t>‹#›</a:t>
            </a:fld>
            <a:endParaRPr lang="en-US"/>
          </a:p>
        </p:txBody>
      </p:sp>
    </p:spTree>
    <p:extLst>
      <p:ext uri="{BB962C8B-B14F-4D97-AF65-F5344CB8AC3E}">
        <p14:creationId xmlns:p14="http://schemas.microsoft.com/office/powerpoint/2010/main" val="2756266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openxmlformats.org/officeDocument/2006/relationships/hyperlink" Target="https://waksoft.susu.ru/2021/01/19/9-luchshih-bibliotek-python-dlya-speczialistov-po-dannym-i-inzhenerov-po-mashinnomu-obucheniyu/" TargetMode="External"/><Relationship Id="rId3" Type="http://schemas.openxmlformats.org/officeDocument/2006/relationships/image" Target="../media/image17.png"/><Relationship Id="rId7" Type="http://schemas.openxmlformats.org/officeDocument/2006/relationships/hyperlink" Target="https://crowintelligence.org/2021/05/03/getting-started-with-colab-using-pytorch-is-freely-available-on-manning-lp/" TargetMode="External"/><Relationship Id="rId12" Type="http://schemas.openxmlformats.org/officeDocument/2006/relationships/image" Target="../media/image20.jpg"/><Relationship Id="rId2" Type="http://schemas.openxmlformats.org/officeDocument/2006/relationships/notesSlide" Target="../notesSlides/notesSlide10.xml"/><Relationship Id="rId16" Type="http://schemas.openxmlformats.org/officeDocument/2006/relationships/hyperlink" Target="https://creativecommons.org/licenses/by/3.0/" TargetMode="Externa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hyperlink" Target="https://creativecommons.org/licenses/by-sa/3.0/" TargetMode="External"/><Relationship Id="rId5" Type="http://schemas.openxmlformats.org/officeDocument/2006/relationships/hyperlink" Target="https://creativecommons.org/licenses/by-nc/3.0/" TargetMode="External"/><Relationship Id="rId15" Type="http://schemas.openxmlformats.org/officeDocument/2006/relationships/hyperlink" Target="https://python3.wannaphong.com/2016/01/machine-learning-tensorflow.html" TargetMode="External"/><Relationship Id="rId10" Type="http://schemas.openxmlformats.org/officeDocument/2006/relationships/hyperlink" Target="https://embarcados.com.br/opencv-2-4-9-qt5-ubuntu/" TargetMode="External"/><Relationship Id="rId4" Type="http://schemas.openxmlformats.org/officeDocument/2006/relationships/hyperlink" Target="https://melonicedlatte.com/machinelearning/2017/11/23/021658.html" TargetMode="External"/><Relationship Id="rId9" Type="http://schemas.openxmlformats.org/officeDocument/2006/relationships/image" Target="../media/image19.png"/><Relationship Id="rId1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melonicedlatte.com/machinelearning/2017/11/23/021658.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publicdomainpictures.net/view-image.php?image=3081&amp;picture=cat-and-dog" TargetMode="Externa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training.galaxyproject.org/training-material/topics/statistics/tutorials/CNN/tutorial.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computersciencewiki.org/index.php/Max-pooling_/_Pool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9.jpg"/><Relationship Id="rId7" Type="http://schemas.openxmlformats.org/officeDocument/2006/relationships/hyperlink" Target="https://creativecommons.org/licenses/by-sa/3.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en.wikipedia.org/wiki/CatDog" TargetMode="External"/><Relationship Id="rId5" Type="http://schemas.openxmlformats.org/officeDocument/2006/relationships/image" Target="../media/image30.gif"/><Relationship Id="rId4" Type="http://schemas.openxmlformats.org/officeDocument/2006/relationships/hyperlink" Target="https://www.wallpaperflare.com/dog-and-cat-kissing-orange-tabby-kitten-brown-american-cocker-spaniel-puppy-wallpaper-uvdrz" TargetMode="External"/><Relationship Id="rId9" Type="http://schemas.openxmlformats.org/officeDocument/2006/relationships/hyperlink" Target="https://www.wallpaperflare.com/search?wallpaper=complicat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ediscoverytoday.com/2021/03/11/its-almost-time-for-spring-cleaning-of-your-data-information-governance-webina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xponentis.es/como-dividir-un-conjunto-de-entrenamiento-en-dos-partes-train-test-spli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kharshit.github.io/blog/2017/10/13/overfitting-and-underfitti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kvitajakub.github.io/2016/04/14/rnn-diagram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mdpi.com/1424-8220/21/16/5625/ht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stackoverflow.com/questions/69554020/how-to-resize-image-to-match-mnist-imag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rontiersin.org/articles/10.3389/fneur.2019.00869/ful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netivist.org/debate/cats-or-dog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0.jpeg"/><Relationship Id="rId7" Type="http://schemas.openxmlformats.org/officeDocument/2006/relationships/diagramColors" Target="../diagrams/colors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creativecommons.org/licenses/by-sa/3.0/" TargetMode="External"/><Relationship Id="rId4" Type="http://schemas.openxmlformats.org/officeDocument/2006/relationships/diagramLayout" Target="../diagrams/layout1.xml"/><Relationship Id="rId9" Type="http://schemas.openxmlformats.org/officeDocument/2006/relationships/hyperlink" Target="http://stackoverflow.com/questions/34725495/can-i-use-a-neural-network-for-regression-when-input-has-multiple-output-valu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tackoverflow.com/questions/38850538/single-neuron-in-neural-network-using-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training.galaxyproject.org/training-material/topics/statistics/tutorials/FNN/tutorial.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ocw.cs.pub.ro/courses/ep/labs/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 name="Title 1">
            <a:extLst>
              <a:ext uri="{FF2B5EF4-FFF2-40B4-BE49-F238E27FC236}">
                <a16:creationId xmlns:a16="http://schemas.microsoft.com/office/drawing/2014/main" id="{42210821-35FD-217C-55DE-DB767782F9CF}"/>
              </a:ext>
            </a:extLst>
          </p:cNvPr>
          <p:cNvSpPr>
            <a:spLocks noGrp="1"/>
          </p:cNvSpPr>
          <p:nvPr>
            <p:ph type="ctrTitle"/>
          </p:nvPr>
        </p:nvSpPr>
        <p:spPr>
          <a:xfrm>
            <a:off x="428903" y="1309816"/>
            <a:ext cx="6317886" cy="2532490"/>
          </a:xfrm>
          <a:noFill/>
        </p:spPr>
        <p:txBody>
          <a:bodyPr vert="horz" lIns="91440" tIns="45720" rIns="91440" bIns="45720" rtlCol="0">
            <a:normAutofit/>
          </a:bodyPr>
          <a:lstStyle/>
          <a:p>
            <a:pPr algn="l"/>
            <a:r>
              <a:rPr lang="en-US" sz="5200" b="0" i="0" u="none" strike="noStrike" kern="1200" dirty="0">
                <a:effectLst/>
                <a:latin typeface="+mj-lt"/>
                <a:ea typeface="+mj-ea"/>
                <a:cs typeface="+mj-cs"/>
              </a:rPr>
              <a:t>Intro to Deep Learning with applications in  Medical Research</a:t>
            </a:r>
            <a:endParaRPr lang="en-US" sz="5200" kern="1200" dirty="0">
              <a:latin typeface="+mj-lt"/>
              <a:ea typeface="+mj-ea"/>
              <a:cs typeface="+mj-cs"/>
            </a:endParaRPr>
          </a:p>
        </p:txBody>
      </p:sp>
      <p:sp>
        <p:nvSpPr>
          <p:cNvPr id="3" name="Subtitle 2">
            <a:extLst>
              <a:ext uri="{FF2B5EF4-FFF2-40B4-BE49-F238E27FC236}">
                <a16:creationId xmlns:a16="http://schemas.microsoft.com/office/drawing/2014/main" id="{34B286EA-419C-25E3-E233-1979C04ACD0A}"/>
              </a:ext>
            </a:extLst>
          </p:cNvPr>
          <p:cNvSpPr>
            <a:spLocks noGrp="1"/>
          </p:cNvSpPr>
          <p:nvPr>
            <p:ph type="subTitle" idx="1"/>
          </p:nvPr>
        </p:nvSpPr>
        <p:spPr>
          <a:xfrm>
            <a:off x="428903" y="4517784"/>
            <a:ext cx="4899039" cy="2060799"/>
          </a:xfrm>
          <a:noFill/>
        </p:spPr>
        <p:txBody>
          <a:bodyPr vert="horz" lIns="91440" tIns="45720" rIns="91440" bIns="45720" rtlCol="0">
            <a:normAutofit/>
          </a:bodyPr>
          <a:lstStyle/>
          <a:p>
            <a:r>
              <a:rPr lang="en-US" sz="1900" dirty="0"/>
              <a:t>Jasper Zhang</a:t>
            </a:r>
          </a:p>
          <a:p>
            <a:r>
              <a:rPr lang="en-US" altLang="zh-CN" sz="1900" dirty="0"/>
              <a:t>VADA Program Summer Institute Workshop</a:t>
            </a:r>
            <a:endParaRPr lang="en-US" sz="1900" dirty="0"/>
          </a:p>
          <a:p>
            <a:r>
              <a:rPr lang="en-US" sz="1900" dirty="0"/>
              <a:t>June 19, 2023</a:t>
            </a:r>
          </a:p>
          <a:p>
            <a:endParaRPr lang="en-US" sz="1900" dirty="0"/>
          </a:p>
        </p:txBody>
      </p:sp>
      <p:pic>
        <p:nvPicPr>
          <p:cNvPr id="90" name="Picture 89">
            <a:extLst>
              <a:ext uri="{FF2B5EF4-FFF2-40B4-BE49-F238E27FC236}">
                <a16:creationId xmlns:a16="http://schemas.microsoft.com/office/drawing/2014/main" id="{C2DC8A8B-A709-E450-48AF-F914F95AC7E6}"/>
              </a:ext>
            </a:extLst>
          </p:cNvPr>
          <p:cNvPicPr>
            <a:picLocks noChangeAspect="1"/>
          </p:cNvPicPr>
          <p:nvPr/>
        </p:nvPicPr>
        <p:blipFill rotWithShape="1">
          <a:blip r:embed="rId3"/>
          <a:srcRect l="3463" r="7508"/>
          <a:stretch/>
        </p:blipFill>
        <p:spPr>
          <a:xfrm>
            <a:off x="6746789" y="0"/>
            <a:ext cx="6105655" cy="6857990"/>
          </a:xfrm>
          <a:prstGeom prst="rect">
            <a:avLst/>
          </a:prstGeom>
        </p:spPr>
      </p:pic>
    </p:spTree>
    <p:extLst>
      <p:ext uri="{BB962C8B-B14F-4D97-AF65-F5344CB8AC3E}">
        <p14:creationId xmlns:p14="http://schemas.microsoft.com/office/powerpoint/2010/main" val="2576793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41248" y="256032"/>
            <a:ext cx="10506456" cy="1014984"/>
          </a:xfrm>
        </p:spPr>
        <p:txBody>
          <a:bodyPr anchor="b">
            <a:normAutofit/>
          </a:bodyPr>
          <a:lstStyle/>
          <a:p>
            <a:r>
              <a:rPr lang="en-US" dirty="0">
                <a:latin typeface="Calibri" panose="020F0502020204030204" pitchFamily="34" charset="0"/>
                <a:cs typeface="Calibri" panose="020F0502020204030204" pitchFamily="34" charset="0"/>
              </a:rPr>
              <a:t>Deep Learning Tools</a:t>
            </a: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871182" y="2159395"/>
            <a:ext cx="7139061" cy="2954131"/>
          </a:xfrm>
        </p:spPr>
        <p:txBody>
          <a:bodyPr/>
          <a:lstStyle/>
          <a:p>
            <a:pPr marL="153162" indent="-153162" defTabSz="612648">
              <a:spcBef>
                <a:spcPts val="670"/>
              </a:spcBef>
            </a:pPr>
            <a:r>
              <a:rPr lang="en-CA" sz="1876" kern="1200" dirty="0">
                <a:solidFill>
                  <a:schemeClr val="tx1"/>
                </a:solidFill>
                <a:latin typeface="Calibri" panose="020F0502020204030204" pitchFamily="34" charset="0"/>
                <a:ea typeface="+mn-ea"/>
                <a:cs typeface="Calibri" panose="020F0502020204030204" pitchFamily="34" charset="0"/>
              </a:rPr>
              <a:t>What are Deep Learning Tools? These are software libraries and frameworks that streamline the process of creating, training, and implementing deep learning models by providing pre-coded functions, algorithms, and high-level interfaces.</a:t>
            </a:r>
          </a:p>
          <a:p>
            <a:pPr marL="153162" indent="-153162" defTabSz="612648">
              <a:spcBef>
                <a:spcPts val="670"/>
              </a:spcBef>
            </a:pPr>
            <a:endParaRPr lang="en-CA" sz="1876" kern="1200" dirty="0">
              <a:solidFill>
                <a:schemeClr val="tx1"/>
              </a:solidFill>
              <a:latin typeface="Calibri" panose="020F0502020204030204" pitchFamily="34" charset="0"/>
              <a:ea typeface="+mn-ea"/>
              <a:cs typeface="Calibri" panose="020F0502020204030204" pitchFamily="34" charset="0"/>
            </a:endParaRPr>
          </a:p>
          <a:p>
            <a:pPr marL="153162" indent="-153162" defTabSz="612648">
              <a:spcBef>
                <a:spcPts val="670"/>
              </a:spcBef>
            </a:pPr>
            <a:r>
              <a:rPr lang="en-CA" sz="1876" kern="1200" dirty="0">
                <a:solidFill>
                  <a:schemeClr val="tx1"/>
                </a:solidFill>
                <a:latin typeface="Calibri" panose="020F0502020204030204" pitchFamily="34" charset="0"/>
                <a:ea typeface="+mn-ea"/>
                <a:cs typeface="Calibri" panose="020F0502020204030204" pitchFamily="34" charset="0"/>
              </a:rPr>
              <a:t>Why Do We Need Them? Deep learning tools make the model-building process more accessible by handling lower-level details, optimizing computations, and offering GPU acceleration and distributed computing capabilities for large-scale models.</a:t>
            </a:r>
            <a:endParaRPr lang="en-CA" b="0" i="0" dirty="0">
              <a:effectLst/>
              <a:latin typeface="Calibri" panose="020F0502020204030204" pitchFamily="34" charset="0"/>
              <a:cs typeface="Calibri" panose="020F0502020204030204" pitchFamily="34" charset="0"/>
            </a:endParaRPr>
          </a:p>
        </p:txBody>
      </p:sp>
      <p:pic>
        <p:nvPicPr>
          <p:cNvPr id="11" name="Picture 10" descr="Icon&#10;&#10;Description automatically generated">
            <a:extLst>
              <a:ext uri="{FF2B5EF4-FFF2-40B4-BE49-F238E27FC236}">
                <a16:creationId xmlns:a16="http://schemas.microsoft.com/office/drawing/2014/main" id="{6699CE0A-AAB3-EDE5-2333-90A164A857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37278" y="1690962"/>
            <a:ext cx="3021605" cy="876265"/>
          </a:xfrm>
          <a:prstGeom prst="rect">
            <a:avLst/>
          </a:prstGeom>
        </p:spPr>
      </p:pic>
      <p:sp>
        <p:nvSpPr>
          <p:cNvPr id="12" name="TextBox 11">
            <a:extLst>
              <a:ext uri="{FF2B5EF4-FFF2-40B4-BE49-F238E27FC236}">
                <a16:creationId xmlns:a16="http://schemas.microsoft.com/office/drawing/2014/main" id="{9B9FAF01-442E-76A5-4F39-9BB89B294579}"/>
              </a:ext>
            </a:extLst>
          </p:cNvPr>
          <p:cNvSpPr txBox="1"/>
          <p:nvPr/>
        </p:nvSpPr>
        <p:spPr>
          <a:xfrm>
            <a:off x="9043345" y="2582634"/>
            <a:ext cx="2458293" cy="185115"/>
          </a:xfrm>
          <a:prstGeom prst="rect">
            <a:avLst/>
          </a:prstGeom>
          <a:noFill/>
        </p:spPr>
        <p:txBody>
          <a:bodyPr wrap="square" rtlCol="0">
            <a:spAutoFit/>
          </a:bodyPr>
          <a:lstStyle/>
          <a:p>
            <a:pPr defTabSz="612648">
              <a:spcAft>
                <a:spcPts val="600"/>
              </a:spcAft>
            </a:pPr>
            <a:r>
              <a:rPr lang="en-US" sz="603" kern="1200" dirty="0">
                <a:solidFill>
                  <a:schemeClr val="tx1"/>
                </a:solidFill>
                <a:latin typeface="+mn-lt"/>
                <a:ea typeface="+mn-ea"/>
                <a:cs typeface="+mn-cs"/>
                <a:hlinkClick r:id="rId4" tooltip="https://melonicedlatte.com/machinelearning/2017/11/23/021658.html"/>
              </a:rPr>
              <a:t>This Photo</a:t>
            </a:r>
            <a:r>
              <a:rPr lang="en-US" sz="603" kern="1200" dirty="0">
                <a:solidFill>
                  <a:schemeClr val="tx1"/>
                </a:solidFill>
                <a:latin typeface="+mn-lt"/>
                <a:ea typeface="+mn-ea"/>
                <a:cs typeface="+mn-cs"/>
              </a:rPr>
              <a:t> by Unknown Author is licensed under </a:t>
            </a:r>
            <a:r>
              <a:rPr lang="en-US" sz="603" kern="1200" dirty="0">
                <a:solidFill>
                  <a:schemeClr val="tx1"/>
                </a:solidFill>
                <a:latin typeface="+mn-lt"/>
                <a:ea typeface="+mn-ea"/>
                <a:cs typeface="+mn-cs"/>
                <a:hlinkClick r:id="rId5" tooltip="https://creativecommons.org/licenses/by-nc/3.0/"/>
              </a:rPr>
              <a:t>CC BY-NC</a:t>
            </a:r>
            <a:endParaRPr lang="en-US" sz="900" dirty="0"/>
          </a:p>
        </p:txBody>
      </p:sp>
      <p:sp>
        <p:nvSpPr>
          <p:cNvPr id="13" name="Rounded Rectangle 12">
            <a:extLst>
              <a:ext uri="{FF2B5EF4-FFF2-40B4-BE49-F238E27FC236}">
                <a16:creationId xmlns:a16="http://schemas.microsoft.com/office/drawing/2014/main" id="{FC624B97-BBA8-AF1A-9C74-F7F48D5B1CD7}"/>
              </a:ext>
            </a:extLst>
          </p:cNvPr>
          <p:cNvSpPr/>
          <p:nvPr/>
        </p:nvSpPr>
        <p:spPr>
          <a:xfrm>
            <a:off x="7761832" y="655065"/>
            <a:ext cx="3787664" cy="620788"/>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612648">
              <a:spcAft>
                <a:spcPts val="600"/>
              </a:spcAft>
            </a:pPr>
            <a:r>
              <a:rPr lang="en-US" sz="1206" kern="1200" dirty="0">
                <a:solidFill>
                  <a:schemeClr val="accent2"/>
                </a:solidFill>
                <a:latin typeface="+mn-lt"/>
                <a:ea typeface="+mn-ea"/>
                <a:cs typeface="+mn-cs"/>
              </a:rPr>
              <a:t>Do you have any experience using the DL framework?</a:t>
            </a:r>
            <a:endParaRPr lang="en-US" dirty="0"/>
          </a:p>
        </p:txBody>
      </p:sp>
      <p:pic>
        <p:nvPicPr>
          <p:cNvPr id="5" name="Picture 4">
            <a:extLst>
              <a:ext uri="{FF2B5EF4-FFF2-40B4-BE49-F238E27FC236}">
                <a16:creationId xmlns:a16="http://schemas.microsoft.com/office/drawing/2014/main" id="{BD505FFD-D23E-BC20-0C5B-B2E759A21D7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148080" y="4790199"/>
            <a:ext cx="1439883" cy="646654"/>
          </a:xfrm>
          <a:prstGeom prst="rect">
            <a:avLst/>
          </a:prstGeom>
        </p:spPr>
      </p:pic>
      <p:sp>
        <p:nvSpPr>
          <p:cNvPr id="6" name="TextBox 5">
            <a:extLst>
              <a:ext uri="{FF2B5EF4-FFF2-40B4-BE49-F238E27FC236}">
                <a16:creationId xmlns:a16="http://schemas.microsoft.com/office/drawing/2014/main" id="{821BEF63-4FBD-809C-989F-FF8C41050F6C}"/>
              </a:ext>
            </a:extLst>
          </p:cNvPr>
          <p:cNvSpPr txBox="1"/>
          <p:nvPr/>
        </p:nvSpPr>
        <p:spPr>
          <a:xfrm>
            <a:off x="10130237" y="4002922"/>
            <a:ext cx="1439883" cy="277897"/>
          </a:xfrm>
          <a:prstGeom prst="rect">
            <a:avLst/>
          </a:prstGeom>
          <a:noFill/>
        </p:spPr>
        <p:txBody>
          <a:bodyPr wrap="square" rtlCol="0">
            <a:spAutoFit/>
          </a:bodyPr>
          <a:lstStyle/>
          <a:p>
            <a:pPr defTabSz="612648">
              <a:spcAft>
                <a:spcPts val="600"/>
              </a:spcAft>
            </a:pPr>
            <a:r>
              <a:rPr lang="en-US" sz="603" kern="1200" dirty="0">
                <a:solidFill>
                  <a:schemeClr val="tx1"/>
                </a:solidFill>
                <a:latin typeface="+mn-lt"/>
                <a:ea typeface="+mn-ea"/>
                <a:cs typeface="+mn-cs"/>
                <a:hlinkClick r:id="rId7" tooltip="https://crowintelligence.org/2021/05/03/getting-started-with-colab-using-pytorch-is-freely-available-on-manning-lp/"/>
              </a:rPr>
              <a:t>This Photo</a:t>
            </a:r>
            <a:r>
              <a:rPr lang="en-US" sz="603" kern="1200" dirty="0">
                <a:solidFill>
                  <a:schemeClr val="tx1"/>
                </a:solidFill>
                <a:latin typeface="+mn-lt"/>
                <a:ea typeface="+mn-ea"/>
                <a:cs typeface="+mn-cs"/>
              </a:rPr>
              <a:t> by Unknown Author is licensed under </a:t>
            </a:r>
            <a:r>
              <a:rPr lang="en-US" sz="603" kern="1200" dirty="0">
                <a:solidFill>
                  <a:schemeClr val="tx1"/>
                </a:solidFill>
                <a:latin typeface="+mn-lt"/>
                <a:ea typeface="+mn-ea"/>
                <a:cs typeface="+mn-cs"/>
                <a:hlinkClick r:id="rId8" tooltip="https://creativecommons.org/licenses/by-nc-sa/3.0/"/>
              </a:rPr>
              <a:t>CC BY-SA-NC</a:t>
            </a:r>
            <a:endParaRPr lang="en-US" sz="900" dirty="0"/>
          </a:p>
        </p:txBody>
      </p:sp>
      <p:pic>
        <p:nvPicPr>
          <p:cNvPr id="8" name="Picture 7" descr="A picture containing graphics, logo, font, symbol&#10;&#10;Description automatically generated">
            <a:extLst>
              <a:ext uri="{FF2B5EF4-FFF2-40B4-BE49-F238E27FC236}">
                <a16:creationId xmlns:a16="http://schemas.microsoft.com/office/drawing/2014/main" id="{D2A46E2E-BD88-8C60-62CB-77767A0BCA7E}"/>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0076447" y="2798248"/>
            <a:ext cx="1902679" cy="1141607"/>
          </a:xfrm>
          <a:prstGeom prst="rect">
            <a:avLst/>
          </a:prstGeom>
        </p:spPr>
      </p:pic>
      <p:sp>
        <p:nvSpPr>
          <p:cNvPr id="9" name="TextBox 8">
            <a:extLst>
              <a:ext uri="{FF2B5EF4-FFF2-40B4-BE49-F238E27FC236}">
                <a16:creationId xmlns:a16="http://schemas.microsoft.com/office/drawing/2014/main" id="{43E768B6-4946-09FD-5C2C-F09A6AA40601}"/>
              </a:ext>
            </a:extLst>
          </p:cNvPr>
          <p:cNvSpPr txBox="1"/>
          <p:nvPr/>
        </p:nvSpPr>
        <p:spPr>
          <a:xfrm>
            <a:off x="8002272" y="4167056"/>
            <a:ext cx="1902679" cy="277897"/>
          </a:xfrm>
          <a:prstGeom prst="rect">
            <a:avLst/>
          </a:prstGeom>
          <a:noFill/>
        </p:spPr>
        <p:txBody>
          <a:bodyPr wrap="square" rtlCol="0">
            <a:spAutoFit/>
          </a:bodyPr>
          <a:lstStyle/>
          <a:p>
            <a:pPr defTabSz="612648">
              <a:spcAft>
                <a:spcPts val="600"/>
              </a:spcAft>
            </a:pPr>
            <a:r>
              <a:rPr lang="en-US" sz="603" kern="1200" dirty="0">
                <a:solidFill>
                  <a:schemeClr val="tx1"/>
                </a:solidFill>
                <a:latin typeface="+mn-lt"/>
                <a:ea typeface="+mn-ea"/>
                <a:cs typeface="+mn-cs"/>
                <a:hlinkClick r:id="rId10" tooltip="https://embarcados.com.br/opencv-2-4-9-qt5-ubuntu/"/>
              </a:rPr>
              <a:t>This Photo</a:t>
            </a:r>
            <a:r>
              <a:rPr lang="en-US" sz="603" kern="1200" dirty="0">
                <a:solidFill>
                  <a:schemeClr val="tx1"/>
                </a:solidFill>
                <a:latin typeface="+mn-lt"/>
                <a:ea typeface="+mn-ea"/>
                <a:cs typeface="+mn-cs"/>
              </a:rPr>
              <a:t> by Unknown Author is licensed under </a:t>
            </a:r>
            <a:r>
              <a:rPr lang="en-US" sz="603" kern="1200" dirty="0">
                <a:solidFill>
                  <a:schemeClr val="tx1"/>
                </a:solidFill>
                <a:latin typeface="+mn-lt"/>
                <a:ea typeface="+mn-ea"/>
                <a:cs typeface="+mn-cs"/>
                <a:hlinkClick r:id="rId11" tooltip="https://creativecommons.org/licenses/by-sa/3.0/"/>
              </a:rPr>
              <a:t>CC BY-SA</a:t>
            </a:r>
            <a:endParaRPr lang="en-US" sz="900" dirty="0"/>
          </a:p>
        </p:txBody>
      </p:sp>
      <p:pic>
        <p:nvPicPr>
          <p:cNvPr id="14" name="Picture 13" descr="A picture containing font, logo, graphics, text&#10;&#10;Description automatically generated">
            <a:extLst>
              <a:ext uri="{FF2B5EF4-FFF2-40B4-BE49-F238E27FC236}">
                <a16:creationId xmlns:a16="http://schemas.microsoft.com/office/drawing/2014/main" id="{18F01529-3F43-27E3-C440-6035670CA68D}"/>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157111" y="3006771"/>
            <a:ext cx="1772468" cy="950855"/>
          </a:xfrm>
          <a:prstGeom prst="rect">
            <a:avLst/>
          </a:prstGeom>
        </p:spPr>
      </p:pic>
      <p:sp>
        <p:nvSpPr>
          <p:cNvPr id="16" name="TextBox 15">
            <a:extLst>
              <a:ext uri="{FF2B5EF4-FFF2-40B4-BE49-F238E27FC236}">
                <a16:creationId xmlns:a16="http://schemas.microsoft.com/office/drawing/2014/main" id="{295BB70B-D142-3043-04DA-33B86E69A721}"/>
              </a:ext>
            </a:extLst>
          </p:cNvPr>
          <p:cNvSpPr txBox="1"/>
          <p:nvPr/>
        </p:nvSpPr>
        <p:spPr>
          <a:xfrm>
            <a:off x="10302480" y="5436853"/>
            <a:ext cx="1199158" cy="277897"/>
          </a:xfrm>
          <a:prstGeom prst="rect">
            <a:avLst/>
          </a:prstGeom>
          <a:noFill/>
        </p:spPr>
        <p:txBody>
          <a:bodyPr wrap="square" rtlCol="0">
            <a:spAutoFit/>
          </a:bodyPr>
          <a:lstStyle/>
          <a:p>
            <a:pPr defTabSz="612648">
              <a:spcAft>
                <a:spcPts val="600"/>
              </a:spcAft>
            </a:pPr>
            <a:r>
              <a:rPr lang="en-US" sz="603" kern="1200">
                <a:solidFill>
                  <a:schemeClr val="tx1"/>
                </a:solidFill>
                <a:latin typeface="+mn-lt"/>
                <a:ea typeface="+mn-ea"/>
                <a:cs typeface="+mn-cs"/>
                <a:hlinkClick r:id="rId13" tooltip="https://waksoft.susu.ru/2021/01/19/9-luchshih-bibliotek-python-dlya-speczialistov-po-dannym-i-inzhenerov-po-mashinnomu-obucheniyu/"/>
              </a:rPr>
              <a:t>This Photo</a:t>
            </a:r>
            <a:r>
              <a:rPr lang="en-US" sz="603" kern="1200">
                <a:solidFill>
                  <a:schemeClr val="tx1"/>
                </a:solidFill>
                <a:latin typeface="+mn-lt"/>
                <a:ea typeface="+mn-ea"/>
                <a:cs typeface="+mn-cs"/>
              </a:rPr>
              <a:t> by Unknown Author is licensed under </a:t>
            </a:r>
            <a:r>
              <a:rPr lang="en-US" sz="603" kern="1200">
                <a:solidFill>
                  <a:schemeClr val="tx1"/>
                </a:solidFill>
                <a:latin typeface="+mn-lt"/>
                <a:ea typeface="+mn-ea"/>
                <a:cs typeface="+mn-cs"/>
                <a:hlinkClick r:id="rId5" tooltip="https://creativecommons.org/licenses/by-nc/3.0/"/>
              </a:rPr>
              <a:t>CC BY-NC</a:t>
            </a:r>
            <a:endParaRPr lang="en-US" sz="900"/>
          </a:p>
        </p:txBody>
      </p:sp>
      <p:pic>
        <p:nvPicPr>
          <p:cNvPr id="18" name="Picture 17" descr="A logo for a company&#10;&#10;Description automatically generated with low confidence">
            <a:extLst>
              <a:ext uri="{FF2B5EF4-FFF2-40B4-BE49-F238E27FC236}">
                <a16:creationId xmlns:a16="http://schemas.microsoft.com/office/drawing/2014/main" id="{DA449C5F-31C9-42CD-95E5-1049BAFD5979}"/>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7861065" y="4430144"/>
            <a:ext cx="2215382" cy="1107691"/>
          </a:xfrm>
          <a:prstGeom prst="rect">
            <a:avLst/>
          </a:prstGeom>
        </p:spPr>
      </p:pic>
      <p:sp>
        <p:nvSpPr>
          <p:cNvPr id="19" name="TextBox 18">
            <a:extLst>
              <a:ext uri="{FF2B5EF4-FFF2-40B4-BE49-F238E27FC236}">
                <a16:creationId xmlns:a16="http://schemas.microsoft.com/office/drawing/2014/main" id="{AC2E77A9-1753-5C4C-A948-D9B1F9F82078}"/>
              </a:ext>
            </a:extLst>
          </p:cNvPr>
          <p:cNvSpPr txBox="1"/>
          <p:nvPr/>
        </p:nvSpPr>
        <p:spPr>
          <a:xfrm>
            <a:off x="8283221" y="5650208"/>
            <a:ext cx="2019259" cy="369332"/>
          </a:xfrm>
          <a:prstGeom prst="rect">
            <a:avLst/>
          </a:prstGeom>
          <a:noFill/>
        </p:spPr>
        <p:txBody>
          <a:bodyPr wrap="square" rtlCol="0">
            <a:spAutoFit/>
          </a:bodyPr>
          <a:lstStyle/>
          <a:p>
            <a:r>
              <a:rPr lang="en-US" sz="900" dirty="0">
                <a:hlinkClick r:id="rId15" tooltip="https://python3.wannaphong.com/2016/01/machine-learning-tensorflow.html"/>
              </a:rPr>
              <a:t>This Photo</a:t>
            </a:r>
            <a:r>
              <a:rPr lang="en-US" sz="900" dirty="0"/>
              <a:t> by Unknown Author is licensed under </a:t>
            </a:r>
            <a:r>
              <a:rPr lang="en-US" sz="900" dirty="0">
                <a:hlinkClick r:id="rId16" tooltip="https://creativecommons.org/licenses/by/3.0/"/>
              </a:rPr>
              <a:t>CC BY</a:t>
            </a:r>
            <a:endParaRPr lang="en-US" sz="900" dirty="0"/>
          </a:p>
        </p:txBody>
      </p:sp>
    </p:spTree>
    <p:extLst>
      <p:ext uri="{BB962C8B-B14F-4D97-AF65-F5344CB8AC3E}">
        <p14:creationId xmlns:p14="http://schemas.microsoft.com/office/powerpoint/2010/main" val="3007340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lstStyle/>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High-level neural networks API</a:t>
            </a:r>
          </a:p>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Easy-to-use and beginner-friendly</a:t>
            </a:r>
          </a:p>
          <a:p>
            <a:pPr algn="l">
              <a:buFont typeface="Arial" panose="020B0604020202020204" pitchFamily="34" charset="0"/>
              <a:buChar char="•"/>
            </a:pPr>
            <a:r>
              <a:rPr lang="en-CA" b="0" i="0" dirty="0" err="1">
                <a:effectLst/>
                <a:latin typeface="Calibri" panose="020F0502020204030204" pitchFamily="34" charset="0"/>
                <a:cs typeface="Calibri" panose="020F0502020204030204" pitchFamily="34" charset="0"/>
              </a:rPr>
              <a:t>Tensorflow</a:t>
            </a:r>
            <a:r>
              <a:rPr lang="en-CA" b="0" i="0" dirty="0">
                <a:effectLst/>
                <a:latin typeface="Calibri" panose="020F0502020204030204" pitchFamily="34" charset="0"/>
                <a:cs typeface="Calibri" panose="020F0502020204030204" pitchFamily="34" charset="0"/>
              </a:rPr>
              <a:t> backend</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What is </a:t>
            </a:r>
            <a:r>
              <a:rPr lang="en-US" dirty="0" err="1">
                <a:latin typeface="Calibri" panose="020F0502020204030204" pitchFamily="34" charset="0"/>
                <a:cs typeface="Calibri" panose="020F0502020204030204" pitchFamily="34" charset="0"/>
              </a:rPr>
              <a:t>Keras</a:t>
            </a:r>
            <a:r>
              <a:rPr lang="en-US" dirty="0">
                <a:latin typeface="Calibri" panose="020F0502020204030204" pitchFamily="34" charset="0"/>
                <a:cs typeface="Calibri" panose="020F0502020204030204" pitchFamily="34" charset="0"/>
              </a:rPr>
              <a:t>?</a:t>
            </a:r>
          </a:p>
        </p:txBody>
      </p:sp>
      <p:pic>
        <p:nvPicPr>
          <p:cNvPr id="11" name="Picture 10" descr="Icon&#10;&#10;Description automatically generated">
            <a:extLst>
              <a:ext uri="{FF2B5EF4-FFF2-40B4-BE49-F238E27FC236}">
                <a16:creationId xmlns:a16="http://schemas.microsoft.com/office/drawing/2014/main" id="{6699CE0A-AAB3-EDE5-2333-90A164A857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03076" y="700684"/>
            <a:ext cx="4450724" cy="1290710"/>
          </a:xfrm>
          <a:prstGeom prst="rect">
            <a:avLst/>
          </a:prstGeom>
        </p:spPr>
      </p:pic>
      <p:sp>
        <p:nvSpPr>
          <p:cNvPr id="12" name="TextBox 11">
            <a:extLst>
              <a:ext uri="{FF2B5EF4-FFF2-40B4-BE49-F238E27FC236}">
                <a16:creationId xmlns:a16="http://schemas.microsoft.com/office/drawing/2014/main" id="{9B9FAF01-442E-76A5-4F39-9BB89B294579}"/>
              </a:ext>
            </a:extLst>
          </p:cNvPr>
          <p:cNvSpPr txBox="1"/>
          <p:nvPr/>
        </p:nvSpPr>
        <p:spPr>
          <a:xfrm>
            <a:off x="7534580" y="2080672"/>
            <a:ext cx="3620984" cy="230832"/>
          </a:xfrm>
          <a:prstGeom prst="rect">
            <a:avLst/>
          </a:prstGeom>
          <a:noFill/>
        </p:spPr>
        <p:txBody>
          <a:bodyPr wrap="square" rtlCol="0">
            <a:spAutoFit/>
          </a:bodyPr>
          <a:lstStyle/>
          <a:p>
            <a:r>
              <a:rPr lang="en-US" sz="900" dirty="0">
                <a:hlinkClick r:id="rId4" tooltip="https://melonicedlatte.com/machinelearning/2017/11/23/021658.html"/>
              </a:rPr>
              <a:t>This Photo</a:t>
            </a:r>
            <a:r>
              <a:rPr lang="en-US" sz="900" dirty="0"/>
              <a:t> by Unknown Author is licensed under </a:t>
            </a:r>
            <a:r>
              <a:rPr lang="en-US" sz="900" dirty="0">
                <a:hlinkClick r:id="rId5" tooltip="https://creativecommons.org/licenses/by-nc/3.0/"/>
              </a:rPr>
              <a:t>CC BY-NC</a:t>
            </a:r>
            <a:endParaRPr lang="en-US" sz="900" dirty="0"/>
          </a:p>
        </p:txBody>
      </p:sp>
      <p:sp>
        <p:nvSpPr>
          <p:cNvPr id="13" name="Rounded Rectangle 12">
            <a:extLst>
              <a:ext uri="{FF2B5EF4-FFF2-40B4-BE49-F238E27FC236}">
                <a16:creationId xmlns:a16="http://schemas.microsoft.com/office/drawing/2014/main" id="{FC624B97-BBA8-AF1A-9C74-F7F48D5B1CD7}"/>
              </a:ext>
            </a:extLst>
          </p:cNvPr>
          <p:cNvSpPr/>
          <p:nvPr/>
        </p:nvSpPr>
        <p:spPr>
          <a:xfrm>
            <a:off x="6613947" y="3009723"/>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Strength of Deep Learning Python Library</a:t>
            </a:r>
          </a:p>
        </p:txBody>
      </p:sp>
    </p:spTree>
    <p:extLst>
      <p:ext uri="{BB962C8B-B14F-4D97-AF65-F5344CB8AC3E}">
        <p14:creationId xmlns:p14="http://schemas.microsoft.com/office/powerpoint/2010/main" val="348443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04672" y="4267832"/>
            <a:ext cx="5022196" cy="1297115"/>
          </a:xfrm>
        </p:spPr>
        <p:txBody>
          <a:bodyPr vert="horz" lIns="91440" tIns="45720" rIns="91440" bIns="45720" rtlCol="0" anchor="t">
            <a:normAutofit fontScale="90000"/>
          </a:bodyPr>
          <a:lstStyle/>
          <a:p>
            <a:r>
              <a:rPr lang="en-US" sz="3700" b="0" i="0" kern="1200" dirty="0">
                <a:solidFill>
                  <a:schemeClr val="tx2"/>
                </a:solidFill>
                <a:effectLst/>
                <a:latin typeface="+mj-lt"/>
                <a:ea typeface="+mj-ea"/>
                <a:cs typeface="+mj-cs"/>
              </a:rPr>
              <a:t>Coding Task 1: Cats and Dog Classification using CNN</a:t>
            </a:r>
          </a:p>
        </p:txBody>
      </p:sp>
      <p:grpSp>
        <p:nvGrpSpPr>
          <p:cNvPr id="24" name="Group 30">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32" name="Freeform: Shape 31">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Cat">
            <a:extLst>
              <a:ext uri="{FF2B5EF4-FFF2-40B4-BE49-F238E27FC236}">
                <a16:creationId xmlns:a16="http://schemas.microsoft.com/office/drawing/2014/main" id="{7A9C1A65-D523-C12B-35AB-C4816BA6A7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80822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lstStyle/>
          <a:p>
            <a:pPr algn="l">
              <a:buFont typeface="Arial" panose="020B0604020202020204" pitchFamily="34" charset="0"/>
              <a:buChar char="•"/>
            </a:pPr>
            <a:r>
              <a:rPr lang="en-CA" b="0" i="0" dirty="0">
                <a:effectLst/>
                <a:latin typeface="Söhne"/>
              </a:rPr>
              <a:t>Assigning labels to images</a:t>
            </a:r>
          </a:p>
          <a:p>
            <a:pPr algn="l">
              <a:buFont typeface="Arial" panose="020B0604020202020204" pitchFamily="34" charset="0"/>
              <a:buChar char="•"/>
            </a:pPr>
            <a:r>
              <a:rPr lang="en-CA" b="0" i="0" dirty="0">
                <a:effectLst/>
                <a:latin typeface="Söhne"/>
              </a:rPr>
              <a:t>Applications: object recognition, facial recognition, medical imaging</a:t>
            </a:r>
          </a:p>
          <a:p>
            <a:pPr algn="l">
              <a:buFont typeface="Arial" panose="020B0604020202020204" pitchFamily="34" charset="0"/>
              <a:buChar char="•"/>
            </a:pPr>
            <a:endParaRPr lang="en-CA" b="0" i="0" dirty="0">
              <a:effectLst/>
              <a:latin typeface="Söhne"/>
            </a:endParaRP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200" y="266872"/>
            <a:ext cx="10515600" cy="1325563"/>
          </a:xfrm>
        </p:spPr>
        <p:txBody>
          <a:bodyPr/>
          <a:lstStyle/>
          <a:p>
            <a:r>
              <a:rPr lang="en-US" dirty="0"/>
              <a:t>Image Classification Tasks</a:t>
            </a:r>
          </a:p>
        </p:txBody>
      </p:sp>
      <p:sp>
        <p:nvSpPr>
          <p:cNvPr id="4" name="Rounded Rectangle 3">
            <a:extLst>
              <a:ext uri="{FF2B5EF4-FFF2-40B4-BE49-F238E27FC236}">
                <a16:creationId xmlns:a16="http://schemas.microsoft.com/office/drawing/2014/main" id="{2408B130-B3E6-E255-5241-7797C032680B}"/>
              </a:ext>
            </a:extLst>
          </p:cNvPr>
          <p:cNvSpPr/>
          <p:nvPr/>
        </p:nvSpPr>
        <p:spPr>
          <a:xfrm>
            <a:off x="7131538" y="929654"/>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 is image classification, and can you provide some practical examples of its applications?</a:t>
            </a:r>
          </a:p>
        </p:txBody>
      </p:sp>
      <p:pic>
        <p:nvPicPr>
          <p:cNvPr id="6" name="Picture 5" descr="A picture containing calendar&#10;&#10;Description automatically generated">
            <a:extLst>
              <a:ext uri="{FF2B5EF4-FFF2-40B4-BE49-F238E27FC236}">
                <a16:creationId xmlns:a16="http://schemas.microsoft.com/office/drawing/2014/main" id="{B3B2433A-5AD4-2C38-E3ED-65C264667AEA}"/>
              </a:ext>
            </a:extLst>
          </p:cNvPr>
          <p:cNvPicPr>
            <a:picLocks noChangeAspect="1"/>
          </p:cNvPicPr>
          <p:nvPr/>
        </p:nvPicPr>
        <p:blipFill>
          <a:blip r:embed="rId3"/>
          <a:stretch>
            <a:fillRect/>
          </a:stretch>
        </p:blipFill>
        <p:spPr>
          <a:xfrm>
            <a:off x="7566364" y="4001294"/>
            <a:ext cx="3073400" cy="1727200"/>
          </a:xfrm>
          <a:prstGeom prst="rect">
            <a:avLst/>
          </a:prstGeom>
        </p:spPr>
      </p:pic>
      <p:pic>
        <p:nvPicPr>
          <p:cNvPr id="16" name="Picture 15" descr="A cat and a dog&#10;&#10;Description automatically generated with medium confidence">
            <a:extLst>
              <a:ext uri="{FF2B5EF4-FFF2-40B4-BE49-F238E27FC236}">
                <a16:creationId xmlns:a16="http://schemas.microsoft.com/office/drawing/2014/main" id="{78810B9D-3427-6770-A7A3-04B27F3175C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02424" y="3358841"/>
            <a:ext cx="3799716" cy="2192144"/>
          </a:xfrm>
          <a:prstGeom prst="rect">
            <a:avLst/>
          </a:prstGeom>
        </p:spPr>
      </p:pic>
    </p:spTree>
    <p:extLst>
      <p:ext uri="{BB962C8B-B14F-4D97-AF65-F5344CB8AC3E}">
        <p14:creationId xmlns:p14="http://schemas.microsoft.com/office/powerpoint/2010/main" val="3211959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lstStyle/>
              <a:p>
                <a:pPr algn="l">
                  <a:buFont typeface="Arial" panose="020B0604020202020204" pitchFamily="34" charset="0"/>
                  <a:buChar char="•"/>
                </a:pPr>
                <a:r>
                  <a:rPr lang="en-CA" b="0" i="0" dirty="0">
                    <a:solidFill>
                      <a:schemeClr val="tx1"/>
                    </a:solidFill>
                    <a:effectLst/>
                    <a:latin typeface="Söhne"/>
                  </a:rPr>
                  <a:t>RGB Scale: </a:t>
                </a:r>
                <a:r>
                  <a:rPr lang="en-CA" b="0" i="0" dirty="0">
                    <a:solidFill>
                      <a:srgbClr val="FF0000"/>
                    </a:solidFill>
                    <a:effectLst/>
                    <a:latin typeface="Söhne"/>
                  </a:rPr>
                  <a:t>Red</a:t>
                </a:r>
                <a:r>
                  <a:rPr lang="en-CA" b="0" i="0" dirty="0">
                    <a:solidFill>
                      <a:schemeClr val="tx1"/>
                    </a:solidFill>
                    <a:effectLst/>
                    <a:latin typeface="Söhne"/>
                  </a:rPr>
                  <a:t> </a:t>
                </a:r>
                <a:r>
                  <a:rPr lang="en-CA" b="0" i="0" dirty="0">
                    <a:solidFill>
                      <a:schemeClr val="accent6">
                        <a:lumMod val="75000"/>
                      </a:schemeClr>
                    </a:solidFill>
                    <a:effectLst/>
                    <a:latin typeface="Söhne"/>
                  </a:rPr>
                  <a:t>Green</a:t>
                </a:r>
                <a:r>
                  <a:rPr lang="en-CA" b="0" i="0" dirty="0">
                    <a:solidFill>
                      <a:schemeClr val="tx1"/>
                    </a:solidFill>
                    <a:effectLst/>
                    <a:latin typeface="Söhne"/>
                  </a:rPr>
                  <a:t> </a:t>
                </a:r>
                <a:r>
                  <a:rPr lang="en-CA" b="0" i="0" dirty="0">
                    <a:solidFill>
                      <a:schemeClr val="accent5">
                        <a:lumMod val="75000"/>
                      </a:schemeClr>
                    </a:solidFill>
                    <a:effectLst/>
                    <a:latin typeface="Söhne"/>
                  </a:rPr>
                  <a:t>Blue</a:t>
                </a:r>
              </a:p>
              <a:p>
                <a:pPr marL="0" indent="0" algn="l">
                  <a:buNone/>
                </a:pPr>
                <a:endParaRPr lang="en-CA" dirty="0">
                  <a:solidFill>
                    <a:schemeClr val="tx1"/>
                  </a:solidFill>
                  <a:latin typeface="Söhne"/>
                </a:endParaRPr>
              </a:p>
              <a:p>
                <a:pPr lvl="1"/>
                <a:r>
                  <a:rPr lang="en-CA" dirty="0">
                    <a:solidFill>
                      <a:schemeClr val="tx1"/>
                    </a:solidFill>
                    <a:latin typeface="Söhne"/>
                  </a:rPr>
                  <a:t>3 Channels</a:t>
                </a:r>
                <a:endParaRPr lang="en-CA" b="0" i="0" dirty="0">
                  <a:solidFill>
                    <a:schemeClr val="tx1"/>
                  </a:solidFill>
                  <a:effectLst/>
                  <a:latin typeface="Söhne"/>
                </a:endParaRPr>
              </a:p>
              <a:p>
                <a:pPr lvl="1"/>
                <a:r>
                  <a:rPr lang="en-CA" b="0" i="0" dirty="0">
                    <a:solidFill>
                      <a:schemeClr val="tx1"/>
                    </a:solidFill>
                    <a:effectLst/>
                    <a:latin typeface="Söhne"/>
                  </a:rPr>
                  <a:t>[0-255]</a:t>
                </a:r>
              </a:p>
              <a:p>
                <a:pPr lvl="1"/>
                <a:r>
                  <a:rPr lang="en-CA" dirty="0">
                    <a:solidFill>
                      <a:schemeClr val="tx1"/>
                    </a:solidFill>
                    <a:latin typeface="Söhne"/>
                  </a:rPr>
                  <a:t>Example</a:t>
                </a:r>
                <a:r>
                  <a:rPr lang="en-CA" b="0" i="0" dirty="0">
                    <a:solidFill>
                      <a:schemeClr val="tx1"/>
                    </a:solidFill>
                    <a:effectLst/>
                    <a:latin typeface="Söhne"/>
                  </a:rPr>
                  <a:t>. </a:t>
                </a:r>
                <a:endParaRPr lang="en-CA" dirty="0">
                  <a:solidFill>
                    <a:schemeClr val="tx1"/>
                  </a:solidFill>
                  <a:latin typeface="Söhne"/>
                </a:endParaRPr>
              </a:p>
              <a:p>
                <a:pPr lvl="2"/>
                <a:r>
                  <a:rPr lang="en-CA" b="0" i="0" dirty="0">
                    <a:solidFill>
                      <a:schemeClr val="tx1"/>
                    </a:solidFill>
                    <a:effectLst/>
                    <a:latin typeface="Söhne"/>
                  </a:rPr>
                  <a:t>A image with 200 pix length and 100 pix height </a:t>
                </a:r>
              </a:p>
              <a:p>
                <a:pPr lvl="2"/>
                <a:r>
                  <a:rPr lang="en-CA" dirty="0">
                    <a:latin typeface="Söhne"/>
                  </a:rPr>
                  <a:t>2</a:t>
                </a:r>
                <a:r>
                  <a:rPr lang="en-CA" b="0" i="0" dirty="0">
                    <a:solidFill>
                      <a:schemeClr val="tx1"/>
                    </a:solidFill>
                    <a:effectLst/>
                    <a:latin typeface="Söhne"/>
                  </a:rPr>
                  <a:t>00</a:t>
                </a:r>
                <a14:m>
                  <m:oMath xmlns:m="http://schemas.openxmlformats.org/officeDocument/2006/math">
                    <m:r>
                      <a:rPr lang="en-CA" b="0" i="1" smtClean="0">
                        <a:solidFill>
                          <a:schemeClr val="tx1"/>
                        </a:solidFill>
                        <a:effectLst/>
                        <a:latin typeface="Cambria Math" panose="02040503050406030204" pitchFamily="18" charset="0"/>
                        <a:ea typeface="Cambria Math" panose="02040503050406030204" pitchFamily="18" charset="0"/>
                      </a:rPr>
                      <m:t>×</m:t>
                    </m:r>
                    <m:r>
                      <a:rPr lang="en-CA" b="0" i="0" smtClean="0">
                        <a:solidFill>
                          <a:schemeClr val="tx1"/>
                        </a:solidFill>
                        <a:effectLst/>
                        <a:latin typeface="Cambria Math" panose="02040503050406030204" pitchFamily="18" charset="0"/>
                        <a:ea typeface="Cambria Math" panose="02040503050406030204" pitchFamily="18" charset="0"/>
                      </a:rPr>
                      <m:t>10</m:t>
                    </m:r>
                  </m:oMath>
                </a14:m>
                <a:r>
                  <a:rPr lang="en-CA" dirty="0">
                    <a:solidFill>
                      <a:schemeClr val="tx1"/>
                    </a:solidFill>
                    <a:latin typeface="Söhne"/>
                  </a:rPr>
                  <a:t>0</a:t>
                </a:r>
                <a14:m>
                  <m:oMath xmlns:m="http://schemas.openxmlformats.org/officeDocument/2006/math">
                    <m:r>
                      <a:rPr lang="en-CA" i="1">
                        <a:solidFill>
                          <a:schemeClr val="tx1"/>
                        </a:solidFill>
                        <a:latin typeface="Cambria Math" panose="02040503050406030204" pitchFamily="18" charset="0"/>
                        <a:ea typeface="Cambria Math" panose="02040503050406030204" pitchFamily="18" charset="0"/>
                      </a:rPr>
                      <m:t>×</m:t>
                    </m:r>
                  </m:oMath>
                </a14:m>
                <a:r>
                  <a:rPr lang="en-CA" dirty="0">
                    <a:solidFill>
                      <a:schemeClr val="tx1"/>
                    </a:solidFill>
                    <a:latin typeface="Söhne"/>
                  </a:rPr>
                  <a:t>3 = 60,000 entries</a:t>
                </a:r>
              </a:p>
              <a:p>
                <a:pPr lvl="2"/>
                <a:endParaRPr lang="en-CA" b="0" i="0" dirty="0">
                  <a:solidFill>
                    <a:schemeClr val="tx1"/>
                  </a:solidFill>
                  <a:effectLst/>
                  <a:latin typeface="Söhne"/>
                </a:endParaRPr>
              </a:p>
              <a:p>
                <a:r>
                  <a:rPr lang="en-CA" dirty="0">
                    <a:solidFill>
                      <a:schemeClr val="tx1"/>
                    </a:solidFill>
                    <a:latin typeface="Söhne"/>
                  </a:rPr>
                  <a:t>Other Scale: HSL</a:t>
                </a:r>
              </a:p>
            </p:txBody>
          </p:sp>
        </mc:Choice>
        <mc:Fallback xmlns="">
          <p:sp>
            <p:nvSpPr>
              <p:cNvPr id="3" name="Content Placeholder 2">
                <a:extLst>
                  <a:ext uri="{FF2B5EF4-FFF2-40B4-BE49-F238E27FC236}">
                    <a16:creationId xmlns:a16="http://schemas.microsoft.com/office/drawing/2014/main" id="{024E14E4-63CE-3681-C8F4-11985987AC5F}"/>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US" dirty="0"/>
              <a:t>Image Data</a:t>
            </a:r>
          </a:p>
        </p:txBody>
      </p:sp>
      <p:pic>
        <p:nvPicPr>
          <p:cNvPr id="5" name="Picture 4" descr="A picture containing bar chart&#10;&#10;Description automatically generated">
            <a:extLst>
              <a:ext uri="{FF2B5EF4-FFF2-40B4-BE49-F238E27FC236}">
                <a16:creationId xmlns:a16="http://schemas.microsoft.com/office/drawing/2014/main" id="{F5262B9B-9BF5-7101-E23C-E5E1C7B51852}"/>
              </a:ext>
            </a:extLst>
          </p:cNvPr>
          <p:cNvPicPr>
            <a:picLocks noChangeAspect="1"/>
          </p:cNvPicPr>
          <p:nvPr/>
        </p:nvPicPr>
        <p:blipFill>
          <a:blip r:embed="rId4"/>
          <a:stretch>
            <a:fillRect/>
          </a:stretch>
        </p:blipFill>
        <p:spPr>
          <a:xfrm>
            <a:off x="7167744" y="1911349"/>
            <a:ext cx="4632568" cy="2045308"/>
          </a:xfrm>
          <a:prstGeom prst="rect">
            <a:avLst/>
          </a:prstGeom>
        </p:spPr>
      </p:pic>
      <p:sp>
        <p:nvSpPr>
          <p:cNvPr id="6" name="Rounded Rectangle 5">
            <a:extLst>
              <a:ext uri="{FF2B5EF4-FFF2-40B4-BE49-F238E27FC236}">
                <a16:creationId xmlns:a16="http://schemas.microsoft.com/office/drawing/2014/main" id="{93E42C11-1BE3-6F30-F3D0-BD4A03C07464}"/>
              </a:ext>
            </a:extLst>
          </p:cNvPr>
          <p:cNvSpPr/>
          <p:nvPr/>
        </p:nvSpPr>
        <p:spPr>
          <a:xfrm>
            <a:off x="6810905" y="681037"/>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What’s the difference between image data and tabular data?</a:t>
            </a:r>
          </a:p>
        </p:txBody>
      </p:sp>
    </p:spTree>
    <p:extLst>
      <p:ext uri="{BB962C8B-B14F-4D97-AF65-F5344CB8AC3E}">
        <p14:creationId xmlns:p14="http://schemas.microsoft.com/office/powerpoint/2010/main" val="122185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US" dirty="0"/>
              <a:t>Convolutional Neural Networks</a:t>
            </a:r>
          </a:p>
        </p:txBody>
      </p:sp>
      <p:sp>
        <p:nvSpPr>
          <p:cNvPr id="6" name="Rounded Rectangle 5">
            <a:extLst>
              <a:ext uri="{FF2B5EF4-FFF2-40B4-BE49-F238E27FC236}">
                <a16:creationId xmlns:a16="http://schemas.microsoft.com/office/drawing/2014/main" id="{93E42C11-1BE3-6F30-F3D0-BD4A03C07464}"/>
              </a:ext>
            </a:extLst>
          </p:cNvPr>
          <p:cNvSpPr/>
          <p:nvPr/>
        </p:nvSpPr>
        <p:spPr>
          <a:xfrm>
            <a:off x="7594676" y="1570315"/>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 is CNNs?</a:t>
            </a:r>
          </a:p>
        </p:txBody>
      </p:sp>
      <p:sp>
        <p:nvSpPr>
          <p:cNvPr id="24" name="Content Placeholder 23">
            <a:extLst>
              <a:ext uri="{FF2B5EF4-FFF2-40B4-BE49-F238E27FC236}">
                <a16:creationId xmlns:a16="http://schemas.microsoft.com/office/drawing/2014/main" id="{841ED09B-15D2-7037-4384-9841C9C6C7A4}"/>
              </a:ext>
            </a:extLst>
          </p:cNvPr>
          <p:cNvSpPr>
            <a:spLocks noGrp="1"/>
          </p:cNvSpPr>
          <p:nvPr>
            <p:ph idx="1"/>
          </p:nvPr>
        </p:nvSpPr>
        <p:spPr>
          <a:xfrm>
            <a:off x="838199" y="1690688"/>
            <a:ext cx="6518971" cy="4486275"/>
          </a:xfrm>
        </p:spPr>
        <p:txBody>
          <a:bodyPr>
            <a:normAutofit fontScale="85000" lnSpcReduction="20000"/>
          </a:bodyPr>
          <a:lstStyle/>
          <a:p>
            <a:r>
              <a:rPr lang="en-US" dirty="0"/>
              <a:t>Convolutional Neural Networks (CNNs) are a type of deep learning architecture designed to process grid-like data, such as images, by using specialized layers like convolutional and pooling layers. </a:t>
            </a:r>
          </a:p>
          <a:p>
            <a:r>
              <a:rPr lang="en-US" dirty="0"/>
              <a:t>CNNs excel at </a:t>
            </a:r>
            <a:r>
              <a:rPr lang="en-US" b="1" dirty="0"/>
              <a:t>learning spatial features </a:t>
            </a:r>
            <a:r>
              <a:rPr lang="en-US" dirty="0"/>
              <a:t>and are highly effective for image recognition, classification, and computer vision tasks.</a:t>
            </a:r>
          </a:p>
          <a:p>
            <a:r>
              <a:rPr lang="en-US" dirty="0"/>
              <a:t>Example</a:t>
            </a:r>
          </a:p>
          <a:p>
            <a:pPr lvl="1"/>
            <a:r>
              <a:rPr lang="en-US" dirty="0"/>
              <a:t>Input 5 x 5</a:t>
            </a:r>
          </a:p>
          <a:p>
            <a:pPr lvl="1"/>
            <a:r>
              <a:rPr lang="en-US" dirty="0"/>
              <a:t>Kernel 3 x 3</a:t>
            </a:r>
          </a:p>
          <a:p>
            <a:pPr lvl="1"/>
            <a:r>
              <a:rPr lang="en-US" dirty="0"/>
              <a:t>Padding: 1</a:t>
            </a:r>
          </a:p>
          <a:p>
            <a:pPr lvl="1"/>
            <a:r>
              <a:rPr lang="en-US" dirty="0"/>
              <a:t>Stride:1</a:t>
            </a:r>
          </a:p>
          <a:p>
            <a:pPr lvl="1"/>
            <a:r>
              <a:rPr lang="en-US" b="1" dirty="0"/>
              <a:t>Output: 5 x 5</a:t>
            </a:r>
          </a:p>
          <a:p>
            <a:r>
              <a:rPr lang="en-US" dirty="0"/>
              <a:t>O = (W - K + 2 * P) / S + 1      5 = (5 – 3 + 2 * 1) + 1 </a:t>
            </a:r>
          </a:p>
        </p:txBody>
      </p:sp>
      <p:pic>
        <p:nvPicPr>
          <p:cNvPr id="26" name="Picture 25" descr="Shape&#10;&#10;Description automatically generated">
            <a:extLst>
              <a:ext uri="{FF2B5EF4-FFF2-40B4-BE49-F238E27FC236}">
                <a16:creationId xmlns:a16="http://schemas.microsoft.com/office/drawing/2014/main" id="{DD1E74B3-7C08-F7C3-42DA-37BA63B2E75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63908" y="3278743"/>
            <a:ext cx="2501900" cy="2844800"/>
          </a:xfrm>
          <a:prstGeom prst="rect">
            <a:avLst/>
          </a:prstGeom>
        </p:spPr>
      </p:pic>
      <p:sp>
        <p:nvSpPr>
          <p:cNvPr id="27" name="TextBox 26">
            <a:extLst>
              <a:ext uri="{FF2B5EF4-FFF2-40B4-BE49-F238E27FC236}">
                <a16:creationId xmlns:a16="http://schemas.microsoft.com/office/drawing/2014/main" id="{8D5D14A4-CA98-F47B-B473-40D6A2AF57EF}"/>
              </a:ext>
            </a:extLst>
          </p:cNvPr>
          <p:cNvSpPr txBox="1"/>
          <p:nvPr/>
        </p:nvSpPr>
        <p:spPr>
          <a:xfrm>
            <a:off x="9001414" y="6107543"/>
            <a:ext cx="2501900" cy="369332"/>
          </a:xfrm>
          <a:prstGeom prst="rect">
            <a:avLst/>
          </a:prstGeom>
          <a:noFill/>
        </p:spPr>
        <p:txBody>
          <a:bodyPr wrap="square" rtlCol="0">
            <a:spAutoFit/>
          </a:bodyPr>
          <a:lstStyle/>
          <a:p>
            <a:r>
              <a:rPr lang="en-US" sz="900" dirty="0">
                <a:hlinkClick r:id="rId4" tooltip="https://training.galaxyproject.org/training-material/topics/statistics/tutorials/CNN/tutorial.html"/>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63762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US" dirty="0"/>
              <a:t>Pooling</a:t>
            </a:r>
            <a:r>
              <a:rPr lang="zh-CN" altLang="en-US" dirty="0"/>
              <a:t> </a:t>
            </a:r>
            <a:r>
              <a:rPr lang="en-US" altLang="zh-CN" dirty="0"/>
              <a:t>Layer</a:t>
            </a:r>
            <a:endParaRPr lang="en-US" dirty="0"/>
          </a:p>
        </p:txBody>
      </p:sp>
      <p:sp>
        <p:nvSpPr>
          <p:cNvPr id="6" name="Rounded Rectangle 5">
            <a:extLst>
              <a:ext uri="{FF2B5EF4-FFF2-40B4-BE49-F238E27FC236}">
                <a16:creationId xmlns:a16="http://schemas.microsoft.com/office/drawing/2014/main" id="{93E42C11-1BE3-6F30-F3D0-BD4A03C07464}"/>
              </a:ext>
            </a:extLst>
          </p:cNvPr>
          <p:cNvSpPr/>
          <p:nvPr/>
        </p:nvSpPr>
        <p:spPr>
          <a:xfrm>
            <a:off x="7511549" y="1159152"/>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Pooing layer vs Convolution layer</a:t>
            </a:r>
          </a:p>
        </p:txBody>
      </p:sp>
      <p:pic>
        <p:nvPicPr>
          <p:cNvPr id="10" name="Content Placeholder 9" descr="A picture containing diagram, text, screenshot, rectangle&#10;&#10;Description automatically generated">
            <a:extLst>
              <a:ext uri="{FF2B5EF4-FFF2-40B4-BE49-F238E27FC236}">
                <a16:creationId xmlns:a16="http://schemas.microsoft.com/office/drawing/2014/main" id="{315900AC-9669-60B1-0B8A-91BF4C623645}"/>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7327900" y="2484715"/>
            <a:ext cx="4025900" cy="2641600"/>
          </a:xfrm>
        </p:spPr>
      </p:pic>
      <p:sp>
        <p:nvSpPr>
          <p:cNvPr id="11" name="TextBox 10">
            <a:extLst>
              <a:ext uri="{FF2B5EF4-FFF2-40B4-BE49-F238E27FC236}">
                <a16:creationId xmlns:a16="http://schemas.microsoft.com/office/drawing/2014/main" id="{90F4B257-27FB-4170-390B-97D1BE08F238}"/>
              </a:ext>
            </a:extLst>
          </p:cNvPr>
          <p:cNvSpPr txBox="1"/>
          <p:nvPr/>
        </p:nvSpPr>
        <p:spPr>
          <a:xfrm>
            <a:off x="7610766" y="5468016"/>
            <a:ext cx="4025900" cy="230832"/>
          </a:xfrm>
          <a:prstGeom prst="rect">
            <a:avLst/>
          </a:prstGeom>
          <a:noFill/>
        </p:spPr>
        <p:txBody>
          <a:bodyPr wrap="square" rtlCol="0">
            <a:spAutoFit/>
          </a:bodyPr>
          <a:lstStyle/>
          <a:p>
            <a:r>
              <a:rPr lang="en-US" sz="900" dirty="0">
                <a:hlinkClick r:id="rId4" tooltip="https://computersciencewiki.org/index.php/Max-pooling_/_Pooling"/>
              </a:rPr>
              <a:t>This Photo</a:t>
            </a:r>
            <a:r>
              <a:rPr lang="en-US" sz="900" dirty="0"/>
              <a:t> by Unknown Author is licensed under </a:t>
            </a:r>
            <a:r>
              <a:rPr lang="en-US" sz="900" dirty="0">
                <a:hlinkClick r:id="rId5" tooltip="https://creativecommons.org/licenses/by-nc-sa/3.0/"/>
              </a:rPr>
              <a:t>CC BY-SA-NC</a:t>
            </a:r>
            <a:endParaRPr lang="en-US" sz="900" dirty="0"/>
          </a:p>
        </p:txBody>
      </p:sp>
      <p:sp>
        <p:nvSpPr>
          <p:cNvPr id="12" name="Content Placeholder 23">
            <a:extLst>
              <a:ext uri="{FF2B5EF4-FFF2-40B4-BE49-F238E27FC236}">
                <a16:creationId xmlns:a16="http://schemas.microsoft.com/office/drawing/2014/main" id="{7E589F4C-D675-E1FA-8E12-2F4343E6A45E}"/>
              </a:ext>
            </a:extLst>
          </p:cNvPr>
          <p:cNvSpPr txBox="1">
            <a:spLocks/>
          </p:cNvSpPr>
          <p:nvPr/>
        </p:nvSpPr>
        <p:spPr>
          <a:xfrm>
            <a:off x="838199" y="1690688"/>
            <a:ext cx="6083325" cy="448627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Dimensionality Reduction: </a:t>
            </a:r>
            <a:r>
              <a:rPr lang="en-US" dirty="0"/>
              <a:t>Pooling reduces the spatial size of the input, lowering computation, memory usage, and parameter count to help prevent overfitting.</a:t>
            </a:r>
          </a:p>
          <a:p>
            <a:endParaRPr lang="en-US" dirty="0"/>
          </a:p>
          <a:p>
            <a:r>
              <a:rPr lang="en-US" b="1" dirty="0"/>
              <a:t>Translation Invariance: </a:t>
            </a:r>
            <a:r>
              <a:rPr lang="en-US" dirty="0"/>
              <a:t>Pooling ensures feature detection is invariant to their position in the image, increasing model robustness to spatial transformations.</a:t>
            </a:r>
          </a:p>
          <a:p>
            <a:endParaRPr lang="en-US" dirty="0"/>
          </a:p>
          <a:p>
            <a:r>
              <a:rPr lang="en-US" b="1" dirty="0"/>
              <a:t>Feature Extraction: </a:t>
            </a:r>
            <a:r>
              <a:rPr lang="en-US" dirty="0"/>
              <a:t>Pooling helps extract dominant features, thereby contributing to the feature learning capacity of CNNs.</a:t>
            </a:r>
          </a:p>
        </p:txBody>
      </p:sp>
    </p:spTree>
    <p:extLst>
      <p:ext uri="{BB962C8B-B14F-4D97-AF65-F5344CB8AC3E}">
        <p14:creationId xmlns:p14="http://schemas.microsoft.com/office/powerpoint/2010/main" val="349630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Binary classification task</a:t>
            </a:r>
          </a:p>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Challenges: variations in appearance</a:t>
            </a:r>
          </a:p>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Precautions: data quality, class imbalance</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Cats and Dogs Classification </a:t>
            </a:r>
            <a:r>
              <a:rPr lang="en-CA" b="0" i="0" dirty="0" err="1">
                <a:effectLst/>
                <a:latin typeface="Söhne"/>
              </a:rPr>
              <a:t>Keras</a:t>
            </a:r>
            <a:r>
              <a:rPr lang="en-CA" b="0" i="0" dirty="0">
                <a:effectLst/>
                <a:latin typeface="Söhne"/>
              </a:rPr>
              <a:t> Example</a:t>
            </a:r>
            <a:endParaRPr lang="en-US" dirty="0"/>
          </a:p>
        </p:txBody>
      </p:sp>
      <p:pic>
        <p:nvPicPr>
          <p:cNvPr id="8" name="Picture 7" descr="A cat and a dog lying on a white surface&#10;&#10;Description automatically generated with low confidence">
            <a:extLst>
              <a:ext uri="{FF2B5EF4-FFF2-40B4-BE49-F238E27FC236}">
                <a16:creationId xmlns:a16="http://schemas.microsoft.com/office/drawing/2014/main" id="{63BCE78F-536B-2499-9F21-2F9E0C4BE8B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9705" y="3596520"/>
            <a:ext cx="4137803" cy="2580443"/>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DCDA8A32-F19B-217F-180C-BC67B3803A5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618374" y="4001294"/>
            <a:ext cx="2661083" cy="1935332"/>
          </a:xfrm>
          <a:prstGeom prst="rect">
            <a:avLst/>
          </a:prstGeom>
        </p:spPr>
      </p:pic>
      <p:sp>
        <p:nvSpPr>
          <p:cNvPr id="6" name="TextBox 5">
            <a:extLst>
              <a:ext uri="{FF2B5EF4-FFF2-40B4-BE49-F238E27FC236}">
                <a16:creationId xmlns:a16="http://schemas.microsoft.com/office/drawing/2014/main" id="{D3CD558A-A7B6-AEFD-EABA-7C5998D243B6}"/>
              </a:ext>
            </a:extLst>
          </p:cNvPr>
          <p:cNvSpPr txBox="1"/>
          <p:nvPr/>
        </p:nvSpPr>
        <p:spPr>
          <a:xfrm>
            <a:off x="6150720" y="6176963"/>
            <a:ext cx="1643774" cy="369332"/>
          </a:xfrm>
          <a:prstGeom prst="rect">
            <a:avLst/>
          </a:prstGeom>
          <a:noFill/>
        </p:spPr>
        <p:txBody>
          <a:bodyPr wrap="square" rtlCol="0">
            <a:spAutoFit/>
          </a:bodyPr>
          <a:lstStyle/>
          <a:p>
            <a:r>
              <a:rPr lang="en-US" sz="900" dirty="0">
                <a:hlinkClick r:id="rId6" tooltip="https://en.wikipedia.org/wiki/CatDog"/>
              </a:rPr>
              <a:t>This Photo</a:t>
            </a:r>
            <a:r>
              <a:rPr lang="en-US" sz="900" dirty="0"/>
              <a:t> by Unknown Author is licensed under </a:t>
            </a:r>
            <a:r>
              <a:rPr lang="en-US" sz="900" dirty="0">
                <a:hlinkClick r:id="rId7" tooltip="https://creativecommons.org/licenses/by-sa/3.0/"/>
              </a:rPr>
              <a:t>CC BY-SA</a:t>
            </a:r>
            <a:endParaRPr lang="en-US" sz="900" dirty="0"/>
          </a:p>
        </p:txBody>
      </p:sp>
      <p:pic>
        <p:nvPicPr>
          <p:cNvPr id="9" name="Picture 8" descr="A group of kittens on a blue blanket&#10;&#10;Description automatically generated">
            <a:extLst>
              <a:ext uri="{FF2B5EF4-FFF2-40B4-BE49-F238E27FC236}">
                <a16:creationId xmlns:a16="http://schemas.microsoft.com/office/drawing/2014/main" id="{FE19AB3B-1170-FA21-0F58-054271D0894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887372" y="3429000"/>
            <a:ext cx="3669066" cy="2580442"/>
          </a:xfrm>
          <a:prstGeom prst="rect">
            <a:avLst/>
          </a:prstGeom>
        </p:spPr>
      </p:pic>
    </p:spTree>
    <p:extLst>
      <p:ext uri="{BB962C8B-B14F-4D97-AF65-F5344CB8AC3E}">
        <p14:creationId xmlns:p14="http://schemas.microsoft.com/office/powerpoint/2010/main" val="260161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Söhne"/>
              </a:rPr>
              <a:t>Cats and dogs images</a:t>
            </a:r>
          </a:p>
          <a:p>
            <a:pPr algn="l">
              <a:buFont typeface="Arial" panose="020B0604020202020204" pitchFamily="34" charset="0"/>
              <a:buChar char="•"/>
            </a:pPr>
            <a:r>
              <a:rPr lang="en-CA" b="0" i="0" dirty="0">
                <a:effectLst/>
                <a:latin typeface="Söhne"/>
              </a:rPr>
              <a:t>Dataset source: Kaggle</a:t>
            </a:r>
          </a:p>
          <a:p>
            <a:pPr algn="l">
              <a:buFont typeface="Arial" panose="020B0604020202020204" pitchFamily="34" charset="0"/>
              <a:buChar char="•"/>
            </a:pPr>
            <a:r>
              <a:rPr lang="en-CA" b="0" i="0" dirty="0">
                <a:effectLst/>
                <a:latin typeface="Söhne"/>
              </a:rPr>
              <a:t>Format: labeled folders, JPEG images</a:t>
            </a:r>
          </a:p>
          <a:p>
            <a:pPr marL="0" indent="0" algn="l">
              <a:buNone/>
            </a:pPr>
            <a:endParaRPr lang="en-CA" b="0" i="0" dirty="0">
              <a:effectLst/>
              <a:latin typeface="Söhne"/>
            </a:endParaRP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Dataset Introduction</a:t>
            </a:r>
            <a:endParaRPr lang="en-US" dirty="0"/>
          </a:p>
        </p:txBody>
      </p:sp>
      <p:pic>
        <p:nvPicPr>
          <p:cNvPr id="7" name="Picture 6" descr="A picture containing text, cat, white, black&#10;&#10;Description automatically generated">
            <a:extLst>
              <a:ext uri="{FF2B5EF4-FFF2-40B4-BE49-F238E27FC236}">
                <a16:creationId xmlns:a16="http://schemas.microsoft.com/office/drawing/2014/main" id="{2E2A2445-F7B2-4C07-BA70-E3AEDE0CC929}"/>
              </a:ext>
            </a:extLst>
          </p:cNvPr>
          <p:cNvPicPr>
            <a:picLocks noChangeAspect="1"/>
          </p:cNvPicPr>
          <p:nvPr/>
        </p:nvPicPr>
        <p:blipFill>
          <a:blip r:embed="rId3"/>
          <a:stretch>
            <a:fillRect/>
          </a:stretch>
        </p:blipFill>
        <p:spPr>
          <a:xfrm>
            <a:off x="6584249" y="3429000"/>
            <a:ext cx="3073400" cy="2933700"/>
          </a:xfrm>
          <a:prstGeom prst="rect">
            <a:avLst/>
          </a:prstGeom>
        </p:spPr>
      </p:pic>
      <p:pic>
        <p:nvPicPr>
          <p:cNvPr id="9" name="Picture 8" descr="A person and a couple of dogs&#10;&#10;Description automatically generated with low confidence">
            <a:extLst>
              <a:ext uri="{FF2B5EF4-FFF2-40B4-BE49-F238E27FC236}">
                <a16:creationId xmlns:a16="http://schemas.microsoft.com/office/drawing/2014/main" id="{FEA32288-C784-1407-97FD-388693D20D53}"/>
              </a:ext>
            </a:extLst>
          </p:cNvPr>
          <p:cNvPicPr>
            <a:picLocks noChangeAspect="1"/>
          </p:cNvPicPr>
          <p:nvPr/>
        </p:nvPicPr>
        <p:blipFill>
          <a:blip r:embed="rId4"/>
          <a:stretch>
            <a:fillRect/>
          </a:stretch>
        </p:blipFill>
        <p:spPr>
          <a:xfrm>
            <a:off x="2315484" y="3292475"/>
            <a:ext cx="3213100" cy="3200400"/>
          </a:xfrm>
          <a:prstGeom prst="rect">
            <a:avLst/>
          </a:prstGeom>
        </p:spPr>
      </p:pic>
    </p:spTree>
    <p:extLst>
      <p:ext uri="{BB962C8B-B14F-4D97-AF65-F5344CB8AC3E}">
        <p14:creationId xmlns:p14="http://schemas.microsoft.com/office/powerpoint/2010/main" val="71711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Söhne"/>
              </a:rPr>
              <a:t>Data cleaning: removing duplicates, corrupted images</a:t>
            </a:r>
          </a:p>
          <a:p>
            <a:pPr algn="l">
              <a:buFont typeface="Arial" panose="020B0604020202020204" pitchFamily="34" charset="0"/>
              <a:buChar char="•"/>
            </a:pPr>
            <a:r>
              <a:rPr lang="en-CA" b="0" i="0" dirty="0">
                <a:effectLst/>
                <a:latin typeface="Söhne"/>
              </a:rPr>
              <a:t>Data augmentation: rotation, flipping, zooming</a:t>
            </a:r>
          </a:p>
          <a:p>
            <a:pPr algn="l">
              <a:buFont typeface="Arial" panose="020B0604020202020204" pitchFamily="34" charset="0"/>
              <a:buChar char="•"/>
            </a:pPr>
            <a:r>
              <a:rPr lang="en-CA" b="0" i="0" dirty="0">
                <a:effectLst/>
                <a:latin typeface="Söhne"/>
              </a:rPr>
              <a:t>Resizing and normalizing images</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Data Preprocessing</a:t>
            </a:r>
            <a:endParaRPr lang="en-US" dirty="0"/>
          </a:p>
        </p:txBody>
      </p:sp>
      <p:pic>
        <p:nvPicPr>
          <p:cNvPr id="8" name="Picture 7" descr="A picture containing person, indoor&#10;&#10;Description automatically generated">
            <a:extLst>
              <a:ext uri="{FF2B5EF4-FFF2-40B4-BE49-F238E27FC236}">
                <a16:creationId xmlns:a16="http://schemas.microsoft.com/office/drawing/2014/main" id="{76C10218-1C3F-8175-E4CA-286357336A3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38975" y="3243213"/>
            <a:ext cx="4178430" cy="2784879"/>
          </a:xfrm>
          <a:prstGeom prst="rect">
            <a:avLst/>
          </a:prstGeom>
        </p:spPr>
      </p:pic>
      <p:sp>
        <p:nvSpPr>
          <p:cNvPr id="9" name="TextBox 8">
            <a:extLst>
              <a:ext uri="{FF2B5EF4-FFF2-40B4-BE49-F238E27FC236}">
                <a16:creationId xmlns:a16="http://schemas.microsoft.com/office/drawing/2014/main" id="{07CF1151-CD0D-4E7A-FEE4-313808223C08}"/>
              </a:ext>
            </a:extLst>
          </p:cNvPr>
          <p:cNvSpPr txBox="1"/>
          <p:nvPr/>
        </p:nvSpPr>
        <p:spPr>
          <a:xfrm>
            <a:off x="6838975" y="5493498"/>
            <a:ext cx="2405268" cy="369332"/>
          </a:xfrm>
          <a:prstGeom prst="rect">
            <a:avLst/>
          </a:prstGeom>
          <a:noFill/>
        </p:spPr>
        <p:txBody>
          <a:bodyPr wrap="square" rtlCol="0">
            <a:spAutoFit/>
          </a:bodyPr>
          <a:lstStyle/>
          <a:p>
            <a:r>
              <a:rPr lang="en-US" sz="900">
                <a:hlinkClick r:id="rId4" tooltip="https://ediscoverytoday.com/2021/03/11/its-almost-time-for-spring-cleaning-of-your-data-information-governance-webinars/"/>
              </a:rPr>
              <a:t>This Photo</a:t>
            </a:r>
            <a:r>
              <a:rPr lang="en-US" sz="900"/>
              <a:t> by Unknown Author is licensed under </a:t>
            </a:r>
            <a:r>
              <a:rPr lang="en-US" sz="900">
                <a:hlinkClick r:id="rId5" tooltip="https://creativecommons.org/licenses/by/3.0/"/>
              </a:rPr>
              <a:t>CC BY</a:t>
            </a:r>
            <a:endParaRPr lang="en-US" sz="900"/>
          </a:p>
        </p:txBody>
      </p:sp>
      <p:sp>
        <p:nvSpPr>
          <p:cNvPr id="10" name="Rounded Rectangle 9">
            <a:extLst>
              <a:ext uri="{FF2B5EF4-FFF2-40B4-BE49-F238E27FC236}">
                <a16:creationId xmlns:a16="http://schemas.microsoft.com/office/drawing/2014/main" id="{47B3F42C-7576-928B-B79A-DDD35A7D1863}"/>
              </a:ext>
            </a:extLst>
          </p:cNvPr>
          <p:cNvSpPr/>
          <p:nvPr/>
        </p:nvSpPr>
        <p:spPr>
          <a:xfrm>
            <a:off x="7152790" y="570706"/>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 is the purpose of image preprocessing in deep learning?</a:t>
            </a:r>
          </a:p>
        </p:txBody>
      </p:sp>
    </p:spTree>
    <p:extLst>
      <p:ext uri="{BB962C8B-B14F-4D97-AF65-F5344CB8AC3E}">
        <p14:creationId xmlns:p14="http://schemas.microsoft.com/office/powerpoint/2010/main" val="226467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5145C847-1932-9662-66D6-A47E77E6250C}"/>
              </a:ext>
            </a:extLst>
          </p:cNvPr>
          <p:cNvPicPr>
            <a:picLocks noChangeAspect="1"/>
          </p:cNvPicPr>
          <p:nvPr/>
        </p:nvPicPr>
        <p:blipFill rotWithShape="1">
          <a:blip r:embed="rId3"/>
          <a:srcRect b="5081"/>
          <a:stretch/>
        </p:blipFill>
        <p:spPr>
          <a:xfrm>
            <a:off x="623183" y="180897"/>
            <a:ext cx="10595113" cy="5958647"/>
          </a:xfrm>
          <a:prstGeom prst="rect">
            <a:avLst/>
          </a:prstGeom>
        </p:spPr>
      </p:pic>
      <p:sp>
        <p:nvSpPr>
          <p:cNvPr id="11" name="TextBox 10">
            <a:extLst>
              <a:ext uri="{FF2B5EF4-FFF2-40B4-BE49-F238E27FC236}">
                <a16:creationId xmlns:a16="http://schemas.microsoft.com/office/drawing/2014/main" id="{B7F1EE90-FC67-CDAA-4859-0543D6C24443}"/>
              </a:ext>
            </a:extLst>
          </p:cNvPr>
          <p:cNvSpPr txBox="1"/>
          <p:nvPr/>
        </p:nvSpPr>
        <p:spPr>
          <a:xfrm>
            <a:off x="2491740" y="2606040"/>
            <a:ext cx="6858000"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511862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Söhne"/>
              </a:rPr>
              <a:t>Splitting data: training and testing sets</a:t>
            </a:r>
          </a:p>
          <a:p>
            <a:pPr algn="l">
              <a:buFont typeface="Arial" panose="020B0604020202020204" pitchFamily="34" charset="0"/>
              <a:buChar char="•"/>
            </a:pPr>
            <a:r>
              <a:rPr lang="en-CA" b="0" i="0" dirty="0">
                <a:effectLst/>
                <a:latin typeface="Söhne"/>
              </a:rPr>
              <a:t>Evaluation metrics: accuracy</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Training, Testing, and Evaluation</a:t>
            </a:r>
            <a:endParaRPr lang="en-US" dirty="0"/>
          </a:p>
        </p:txBody>
      </p:sp>
      <p:pic>
        <p:nvPicPr>
          <p:cNvPr id="5" name="Picture 4" descr="Table&#10;&#10;Description automatically generated">
            <a:extLst>
              <a:ext uri="{FF2B5EF4-FFF2-40B4-BE49-F238E27FC236}">
                <a16:creationId xmlns:a16="http://schemas.microsoft.com/office/drawing/2014/main" id="{90BE6645-ECD9-29D1-5C0C-3FB648D9B7F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29161" y="3228121"/>
            <a:ext cx="7772400" cy="2545187"/>
          </a:xfrm>
          <a:prstGeom prst="rect">
            <a:avLst/>
          </a:prstGeom>
        </p:spPr>
      </p:pic>
      <p:sp>
        <p:nvSpPr>
          <p:cNvPr id="6" name="TextBox 5">
            <a:extLst>
              <a:ext uri="{FF2B5EF4-FFF2-40B4-BE49-F238E27FC236}">
                <a16:creationId xmlns:a16="http://schemas.microsoft.com/office/drawing/2014/main" id="{53BA25E9-F505-005D-9208-6B18D105BDD2}"/>
              </a:ext>
            </a:extLst>
          </p:cNvPr>
          <p:cNvSpPr txBox="1"/>
          <p:nvPr/>
        </p:nvSpPr>
        <p:spPr>
          <a:xfrm>
            <a:off x="1639229" y="5773308"/>
            <a:ext cx="7772400" cy="230832"/>
          </a:xfrm>
          <a:prstGeom prst="rect">
            <a:avLst/>
          </a:prstGeom>
          <a:noFill/>
        </p:spPr>
        <p:txBody>
          <a:bodyPr wrap="square" rtlCol="0">
            <a:spAutoFit/>
          </a:bodyPr>
          <a:lstStyle/>
          <a:p>
            <a:r>
              <a:rPr lang="en-US" sz="900">
                <a:hlinkClick r:id="rId4" tooltip="http://exponentis.es/como-dividir-un-conjunto-de-entrenamiento-en-dos-partes-train-test-split"/>
              </a:rPr>
              <a:t>This Photo</a:t>
            </a:r>
            <a:r>
              <a:rPr lang="en-US" sz="900"/>
              <a:t> by Unknown Author is licensed under </a:t>
            </a:r>
            <a:r>
              <a:rPr lang="en-US" sz="900">
                <a:hlinkClick r:id="rId5" tooltip="https://creativecommons.org/licenses/by-nc-nd/3.0/"/>
              </a:rPr>
              <a:t>CC BY-NC-ND</a:t>
            </a:r>
            <a:endParaRPr lang="en-US" sz="900"/>
          </a:p>
        </p:txBody>
      </p:sp>
      <p:sp>
        <p:nvSpPr>
          <p:cNvPr id="7" name="Rounded Rectangle 6">
            <a:extLst>
              <a:ext uri="{FF2B5EF4-FFF2-40B4-BE49-F238E27FC236}">
                <a16:creationId xmlns:a16="http://schemas.microsoft.com/office/drawing/2014/main" id="{BE9963CE-0526-168C-B62A-9ECB46D75129}"/>
              </a:ext>
            </a:extLst>
          </p:cNvPr>
          <p:cNvSpPr/>
          <p:nvPr/>
        </p:nvSpPr>
        <p:spPr>
          <a:xfrm>
            <a:off x="7348733" y="1825625"/>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Why do you need to split train, test sets?</a:t>
            </a:r>
          </a:p>
        </p:txBody>
      </p:sp>
    </p:spTree>
    <p:extLst>
      <p:ext uri="{BB962C8B-B14F-4D97-AF65-F5344CB8AC3E}">
        <p14:creationId xmlns:p14="http://schemas.microsoft.com/office/powerpoint/2010/main" val="355785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838200" y="1189747"/>
            <a:ext cx="10515600" cy="4351338"/>
          </a:xfrm>
        </p:spPr>
        <p:txBody>
          <a:bodyPr>
            <a:normAutofit/>
          </a:bodyPr>
          <a:lstStyle/>
          <a:p>
            <a:pPr marL="0" indent="0" defTabSz="704088">
              <a:spcBef>
                <a:spcPts val="770"/>
              </a:spcBef>
              <a:buNone/>
            </a:pPr>
            <a:endParaRPr lang="en-CA" sz="2800" kern="1200" dirty="0">
              <a:solidFill>
                <a:schemeClr val="tx1"/>
              </a:solidFill>
              <a:latin typeface="Söhne"/>
              <a:ea typeface="+mn-ea"/>
              <a:cs typeface="+mn-cs"/>
            </a:endParaRPr>
          </a:p>
          <a:p>
            <a:pPr marL="176022" indent="-176022" defTabSz="704088">
              <a:spcBef>
                <a:spcPts val="770"/>
              </a:spcBef>
            </a:pPr>
            <a:r>
              <a:rPr lang="en-CA" sz="2800" kern="1200" dirty="0">
                <a:solidFill>
                  <a:schemeClr val="tx1"/>
                </a:solidFill>
                <a:latin typeface="Söhne"/>
                <a:ea typeface="+mn-ea"/>
                <a:cs typeface="+mn-cs"/>
              </a:rPr>
              <a:t>Overfitting is when a model learns the training data too well, capturing noise and outliers in addition to underlying patterns. This leads to poor performance on unseen data as the model fails to generalize effectively.</a:t>
            </a:r>
          </a:p>
          <a:p>
            <a:pPr marL="176022" indent="-176022" defTabSz="704088">
              <a:spcBef>
                <a:spcPts val="770"/>
              </a:spcBef>
            </a:pPr>
            <a:r>
              <a:rPr lang="en-CA" sz="2800" kern="1200" dirty="0">
                <a:solidFill>
                  <a:schemeClr val="tx1"/>
                </a:solidFill>
                <a:latin typeface="Söhne"/>
                <a:ea typeface="+mn-ea"/>
                <a:cs typeface="+mn-cs"/>
              </a:rPr>
              <a:t>Underfitting occurs when a model learns too little from the training data, failing to capture all relevant patterns. This results in poor performance on both training and unseen data as the model is overly simplified.</a:t>
            </a:r>
            <a:endParaRPr lang="en-CA" b="0" i="0" dirty="0">
              <a:effectLst/>
              <a:latin typeface="Söhne"/>
            </a:endParaRP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US" sz="4400" kern="1200" dirty="0">
                <a:solidFill>
                  <a:schemeClr val="tx1"/>
                </a:solidFill>
                <a:latin typeface="+mj-lt"/>
                <a:ea typeface="+mj-ea"/>
                <a:cs typeface="+mj-cs"/>
              </a:rPr>
              <a:t>Regularization and Dropout</a:t>
            </a:r>
            <a:endParaRPr lang="en-US" dirty="0"/>
          </a:p>
        </p:txBody>
      </p:sp>
      <p:sp>
        <p:nvSpPr>
          <p:cNvPr id="7" name="Rounded Rectangle 6">
            <a:extLst>
              <a:ext uri="{FF2B5EF4-FFF2-40B4-BE49-F238E27FC236}">
                <a16:creationId xmlns:a16="http://schemas.microsoft.com/office/drawing/2014/main" id="{BE9963CE-0526-168C-B62A-9ECB46D75129}"/>
              </a:ext>
            </a:extLst>
          </p:cNvPr>
          <p:cNvSpPr/>
          <p:nvPr/>
        </p:nvSpPr>
        <p:spPr>
          <a:xfrm>
            <a:off x="7601891" y="567551"/>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How to show the model’s robustness?</a:t>
            </a:r>
          </a:p>
        </p:txBody>
      </p:sp>
      <p:pic>
        <p:nvPicPr>
          <p:cNvPr id="4" name="Picture 3" descr="A picture containing line, diagram, plot, font&#10;&#10;Description automatically generated">
            <a:extLst>
              <a:ext uri="{FF2B5EF4-FFF2-40B4-BE49-F238E27FC236}">
                <a16:creationId xmlns:a16="http://schemas.microsoft.com/office/drawing/2014/main" id="{86F32C63-BFCF-6FC9-766F-FDE1B32FEB2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51581" y="4734977"/>
            <a:ext cx="5436619" cy="1371399"/>
          </a:xfrm>
          <a:prstGeom prst="rect">
            <a:avLst/>
          </a:prstGeom>
        </p:spPr>
      </p:pic>
      <p:sp>
        <p:nvSpPr>
          <p:cNvPr id="8" name="TextBox 7">
            <a:extLst>
              <a:ext uri="{FF2B5EF4-FFF2-40B4-BE49-F238E27FC236}">
                <a16:creationId xmlns:a16="http://schemas.microsoft.com/office/drawing/2014/main" id="{14F15473-3286-7279-EF3C-34B3D51D5235}"/>
              </a:ext>
            </a:extLst>
          </p:cNvPr>
          <p:cNvSpPr txBox="1"/>
          <p:nvPr/>
        </p:nvSpPr>
        <p:spPr>
          <a:xfrm>
            <a:off x="5077441" y="6281831"/>
            <a:ext cx="5436619" cy="198965"/>
          </a:xfrm>
          <a:prstGeom prst="rect">
            <a:avLst/>
          </a:prstGeom>
          <a:noFill/>
        </p:spPr>
        <p:txBody>
          <a:bodyPr wrap="square" rtlCol="0">
            <a:spAutoFit/>
          </a:bodyPr>
          <a:lstStyle/>
          <a:p>
            <a:pPr defTabSz="704088">
              <a:spcAft>
                <a:spcPts val="600"/>
              </a:spcAft>
            </a:pPr>
            <a:r>
              <a:rPr lang="en-US" sz="693" kern="1200" dirty="0">
                <a:solidFill>
                  <a:schemeClr val="tx1"/>
                </a:solidFill>
                <a:latin typeface="+mn-lt"/>
                <a:ea typeface="+mn-ea"/>
                <a:cs typeface="+mn-cs"/>
                <a:hlinkClick r:id="rId4" tooltip="https://kharshit.github.io/blog/2017/10/13/overfitting-and-underfitting"/>
              </a:rPr>
              <a:t>This Photo</a:t>
            </a:r>
            <a:r>
              <a:rPr lang="en-US" sz="693" kern="1200" dirty="0">
                <a:solidFill>
                  <a:schemeClr val="tx1"/>
                </a:solidFill>
                <a:latin typeface="+mn-lt"/>
                <a:ea typeface="+mn-ea"/>
                <a:cs typeface="+mn-cs"/>
              </a:rPr>
              <a:t> by Unknown Author is licensed under </a:t>
            </a:r>
            <a:r>
              <a:rPr lang="en-US" sz="693" kern="1200" dirty="0">
                <a:solidFill>
                  <a:schemeClr val="tx1"/>
                </a:solidFill>
                <a:latin typeface="+mn-lt"/>
                <a:ea typeface="+mn-ea"/>
                <a:cs typeface="+mn-cs"/>
                <a:hlinkClick r:id="rId5" tooltip="https://creativecommons.org/licenses/by-nc/3.0/"/>
              </a:rPr>
              <a:t>CC BY-NC</a:t>
            </a:r>
            <a:endParaRPr lang="en-US" sz="900" dirty="0"/>
          </a:p>
        </p:txBody>
      </p:sp>
    </p:spTree>
    <p:extLst>
      <p:ext uri="{BB962C8B-B14F-4D97-AF65-F5344CB8AC3E}">
        <p14:creationId xmlns:p14="http://schemas.microsoft.com/office/powerpoint/2010/main" val="119977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838200" y="1189747"/>
            <a:ext cx="10515600" cy="4351338"/>
          </a:xfrm>
        </p:spPr>
        <p:txBody>
          <a:bodyPr>
            <a:normAutofit/>
          </a:bodyPr>
          <a:lstStyle/>
          <a:p>
            <a:pPr marL="0" indent="0" defTabSz="704088">
              <a:spcBef>
                <a:spcPts val="770"/>
              </a:spcBef>
              <a:buNone/>
            </a:pPr>
            <a:endParaRPr lang="en-CA" sz="2800" kern="1200" dirty="0">
              <a:solidFill>
                <a:schemeClr val="tx1"/>
              </a:solidFill>
              <a:latin typeface="Söhne"/>
              <a:ea typeface="+mn-ea"/>
              <a:cs typeface="+mn-cs"/>
            </a:endParaRPr>
          </a:p>
          <a:p>
            <a:pPr marL="176022" indent="-176022" defTabSz="704088">
              <a:spcBef>
                <a:spcPts val="770"/>
              </a:spcBef>
            </a:pPr>
            <a:r>
              <a:rPr lang="en-CA" sz="2800" b="1" kern="1200" dirty="0">
                <a:solidFill>
                  <a:schemeClr val="tx1"/>
                </a:solidFill>
                <a:latin typeface="Söhne"/>
                <a:ea typeface="+mn-ea"/>
                <a:cs typeface="+mn-cs"/>
              </a:rPr>
              <a:t>The batch size </a:t>
            </a:r>
            <a:r>
              <a:rPr lang="en-CA" sz="2800" kern="1200" dirty="0">
                <a:solidFill>
                  <a:schemeClr val="tx1"/>
                </a:solidFill>
                <a:latin typeface="Söhne"/>
                <a:ea typeface="+mn-ea"/>
                <a:cs typeface="+mn-cs"/>
              </a:rPr>
              <a:t>is the number of training examples used in one iteration of model training. The selection of batch size can impact both the speed and the stability of the learning process.</a:t>
            </a:r>
          </a:p>
          <a:p>
            <a:pPr marL="176022" indent="-176022" defTabSz="704088">
              <a:spcBef>
                <a:spcPts val="770"/>
              </a:spcBef>
            </a:pPr>
            <a:r>
              <a:rPr lang="en-CA" sz="2800" b="1" kern="1200" dirty="0">
                <a:solidFill>
                  <a:schemeClr val="tx1"/>
                </a:solidFill>
                <a:latin typeface="Söhne"/>
                <a:ea typeface="+mn-ea"/>
                <a:cs typeface="+mn-cs"/>
              </a:rPr>
              <a:t>An epoch </a:t>
            </a:r>
            <a:r>
              <a:rPr lang="en-CA" sz="2800" kern="1200" dirty="0">
                <a:solidFill>
                  <a:schemeClr val="tx1"/>
                </a:solidFill>
                <a:latin typeface="Söhne"/>
                <a:ea typeface="+mn-ea"/>
                <a:cs typeface="+mn-cs"/>
              </a:rPr>
              <a:t>is one complete pass through the entire training dataset. The number of epochs is a hyperparameter that determines how many times the learning algorithm will work through the entire training dataset.</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US" sz="4400" kern="1200" dirty="0">
                <a:solidFill>
                  <a:schemeClr val="tx1"/>
                </a:solidFill>
                <a:latin typeface="+mj-lt"/>
                <a:ea typeface="+mj-ea"/>
                <a:cs typeface="+mj-cs"/>
              </a:rPr>
              <a:t>Batch size and Epoch</a:t>
            </a:r>
            <a:endParaRPr lang="en-US" dirty="0"/>
          </a:p>
        </p:txBody>
      </p:sp>
      <p:sp>
        <p:nvSpPr>
          <p:cNvPr id="7" name="Rounded Rectangle 6">
            <a:extLst>
              <a:ext uri="{FF2B5EF4-FFF2-40B4-BE49-F238E27FC236}">
                <a16:creationId xmlns:a16="http://schemas.microsoft.com/office/drawing/2014/main" id="{BE9963CE-0526-168C-B62A-9ECB46D75129}"/>
              </a:ext>
            </a:extLst>
          </p:cNvPr>
          <p:cNvSpPr/>
          <p:nvPr/>
        </p:nvSpPr>
        <p:spPr>
          <a:xfrm>
            <a:off x="7601891" y="567551"/>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Epoch vs iterations?</a:t>
            </a:r>
          </a:p>
        </p:txBody>
      </p:sp>
    </p:spTree>
    <p:extLst>
      <p:ext uri="{BB962C8B-B14F-4D97-AF65-F5344CB8AC3E}">
        <p14:creationId xmlns:p14="http://schemas.microsoft.com/office/powerpoint/2010/main" val="96945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Söhne"/>
              </a:rPr>
              <a:t>Building the neural network with </a:t>
            </a:r>
            <a:r>
              <a:rPr lang="en-CA" b="0" i="0" dirty="0" err="1">
                <a:effectLst/>
                <a:latin typeface="Söhne"/>
              </a:rPr>
              <a:t>Keras</a:t>
            </a:r>
            <a:endParaRPr lang="en-CA" b="0" i="0" dirty="0">
              <a:effectLst/>
              <a:latin typeface="Söhne"/>
            </a:endParaRPr>
          </a:p>
          <a:p>
            <a:pPr algn="l">
              <a:buFont typeface="Arial" panose="020B0604020202020204" pitchFamily="34" charset="0"/>
              <a:buChar char="•"/>
            </a:pPr>
            <a:r>
              <a:rPr lang="en-CA" b="0" i="0" dirty="0">
                <a:effectLst/>
                <a:latin typeface="Söhne"/>
              </a:rPr>
              <a:t>Compiling the model</a:t>
            </a:r>
          </a:p>
          <a:p>
            <a:pPr algn="l">
              <a:buFont typeface="Arial" panose="020B0604020202020204" pitchFamily="34" charset="0"/>
              <a:buChar char="•"/>
            </a:pPr>
            <a:r>
              <a:rPr lang="en-CA" b="0" i="0" dirty="0">
                <a:effectLst/>
                <a:latin typeface="Söhne"/>
              </a:rPr>
              <a:t>Training and evaluating the model</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Code Example</a:t>
            </a:r>
            <a:endParaRPr lang="en-US" dirty="0"/>
          </a:p>
        </p:txBody>
      </p:sp>
    </p:spTree>
    <p:extLst>
      <p:ext uri="{BB962C8B-B14F-4D97-AF65-F5344CB8AC3E}">
        <p14:creationId xmlns:p14="http://schemas.microsoft.com/office/powerpoint/2010/main" val="1190920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198" y="547815"/>
            <a:ext cx="5167185" cy="1680519"/>
          </a:xfrm>
        </p:spPr>
        <p:txBody>
          <a:bodyPr>
            <a:normAutofit/>
          </a:bodyPr>
          <a:lstStyle/>
          <a:p>
            <a:r>
              <a:rPr lang="en-CA" sz="3700" b="0" i="0">
                <a:effectLst/>
                <a:latin typeface="Söhne"/>
              </a:rPr>
              <a:t>Summary of the Keras Cats and Dogs Code Example</a:t>
            </a:r>
            <a:endParaRPr lang="en-US" sz="3700"/>
          </a:p>
        </p:txBody>
      </p:sp>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6186619" y="547815"/>
            <a:ext cx="5178960" cy="1680519"/>
          </a:xfrm>
        </p:spPr>
        <p:txBody>
          <a:bodyPr anchor="ctr">
            <a:normAutofit/>
          </a:bodyPr>
          <a:lstStyle/>
          <a:p>
            <a:pPr>
              <a:buFont typeface="Arial" panose="020B0604020202020204" pitchFamily="34" charset="0"/>
              <a:buChar char="•"/>
            </a:pPr>
            <a:r>
              <a:rPr lang="en-CA" sz="2000" b="0" i="0">
                <a:effectLst/>
                <a:latin typeface="Söhne"/>
              </a:rPr>
              <a:t>Recap of the code walkthrough</a:t>
            </a:r>
          </a:p>
          <a:p>
            <a:pPr>
              <a:buFont typeface="Arial" panose="020B0604020202020204" pitchFamily="34" charset="0"/>
              <a:buChar char="•"/>
            </a:pPr>
            <a:r>
              <a:rPr lang="en-CA" sz="2000" b="0" i="0">
                <a:effectLst/>
                <a:latin typeface="Söhne"/>
              </a:rPr>
              <a:t>Model performance</a:t>
            </a:r>
          </a:p>
          <a:p>
            <a:pPr>
              <a:buFont typeface="Arial" panose="020B0604020202020204" pitchFamily="34" charset="0"/>
              <a:buChar char="•"/>
            </a:pPr>
            <a:r>
              <a:rPr lang="en-CA" sz="2000" b="0" i="0">
                <a:effectLst/>
                <a:latin typeface="Söhne"/>
              </a:rPr>
              <a:t>Potential improvements</a:t>
            </a:r>
          </a:p>
        </p:txBody>
      </p:sp>
      <p:pic>
        <p:nvPicPr>
          <p:cNvPr id="1028" name="Picture 4">
            <a:extLst>
              <a:ext uri="{FF2B5EF4-FFF2-40B4-BE49-F238E27FC236}">
                <a16:creationId xmlns:a16="http://schemas.microsoft.com/office/drawing/2014/main" id="{41FBDD6F-1B68-0018-8AF4-719479A290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5542" y="2421924"/>
            <a:ext cx="3512496" cy="37111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199DE2F-0150-0FE7-2B49-4D1B6E24C9A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25738" y="2421924"/>
            <a:ext cx="3512496" cy="371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0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chemeClr val="tx2"/>
                </a:solidFill>
                <a:latin typeface="+mj-lt"/>
                <a:ea typeface="+mj-ea"/>
                <a:cs typeface="+mj-cs"/>
              </a:rPr>
              <a:t>Part 2 Extend Single Measurement to Repeated measurements</a:t>
            </a:r>
            <a:endParaRPr lang="en-US" altLang="zh-CN" kern="1200">
              <a:solidFill>
                <a:schemeClr val="tx2"/>
              </a:solidFill>
              <a:latin typeface="+mj-lt"/>
              <a:ea typeface="+mj-ea"/>
              <a:cs typeface="+mj-cs"/>
            </a:endParaRPr>
          </a:p>
        </p:txBody>
      </p:sp>
    </p:spTree>
    <p:extLst>
      <p:ext uri="{BB962C8B-B14F-4D97-AF65-F5344CB8AC3E}">
        <p14:creationId xmlns:p14="http://schemas.microsoft.com/office/powerpoint/2010/main" val="2610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0">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2A303E3-C6CD-D16B-3CB6-D8F3C7D12012}"/>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4800" b="0" i="0" dirty="0">
                <a:effectLst/>
              </a:rPr>
              <a:t>What if a single individual has multiple measurements, a collection of records?</a:t>
            </a:r>
            <a:endParaRPr lang="en-US" sz="4800" dirty="0"/>
          </a:p>
        </p:txBody>
      </p:sp>
      <p:pic>
        <p:nvPicPr>
          <p:cNvPr id="36" name="Picture 6" descr="Close-up photo of wooden rulers">
            <a:extLst>
              <a:ext uri="{FF2B5EF4-FFF2-40B4-BE49-F238E27FC236}">
                <a16:creationId xmlns:a16="http://schemas.microsoft.com/office/drawing/2014/main" id="{7D1239A3-05F7-17EB-E9E8-DAC17EF3C580}"/>
              </a:ext>
            </a:extLst>
          </p:cNvPr>
          <p:cNvPicPr>
            <a:picLocks noChangeAspect="1"/>
          </p:cNvPicPr>
          <p:nvPr/>
        </p:nvPicPr>
        <p:blipFill rotWithShape="1">
          <a:blip r:embed="rId3"/>
          <a:srcRect l="28655" r="16741"/>
          <a:stretch/>
        </p:blipFill>
        <p:spPr>
          <a:xfrm>
            <a:off x="20" y="10"/>
            <a:ext cx="4992985" cy="6857990"/>
          </a:xfrm>
          <a:prstGeom prst="rect">
            <a:avLst/>
          </a:prstGeom>
        </p:spPr>
      </p:pic>
    </p:spTree>
    <p:extLst>
      <p:ext uri="{BB962C8B-B14F-4D97-AF65-F5344CB8AC3E}">
        <p14:creationId xmlns:p14="http://schemas.microsoft.com/office/powerpoint/2010/main" val="712120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n-CA" b="0" i="0" dirty="0">
                <a:effectLst/>
                <a:latin typeface="Söhne"/>
              </a:rPr>
              <a:t>Sequential data refers to data where the order of the elements carries meaningful information. This could include time series data, sentences in a language, video frames, etc.</a:t>
            </a:r>
          </a:p>
          <a:p>
            <a:pPr algn="l">
              <a:buFont typeface="Arial" panose="020B0604020202020204" pitchFamily="34" charset="0"/>
              <a:buChar char="•"/>
            </a:pPr>
            <a:endParaRPr lang="en-CA" b="0" i="0" dirty="0">
              <a:effectLst/>
              <a:latin typeface="Söhne"/>
            </a:endParaRPr>
          </a:p>
          <a:p>
            <a:pPr algn="l">
              <a:buFont typeface="Arial" panose="020B0604020202020204" pitchFamily="34" charset="0"/>
              <a:buChar char="•"/>
            </a:pPr>
            <a:r>
              <a:rPr lang="en-CA" b="0" i="0" dirty="0">
                <a:effectLst/>
                <a:latin typeface="Söhne"/>
              </a:rPr>
              <a:t>Limitations of Traditional Models: Traditional machine learning models often treat data points as independent, disregarding the sequential order. This approach fails to capture sequential data’s rich temporal dynamics and dependencies.</a:t>
            </a:r>
          </a:p>
          <a:p>
            <a:pPr algn="l">
              <a:buFont typeface="Arial" panose="020B0604020202020204" pitchFamily="34" charset="0"/>
              <a:buChar char="•"/>
            </a:pPr>
            <a:endParaRPr lang="en-CA" b="0" i="0" dirty="0">
              <a:effectLst/>
              <a:latin typeface="Söhne"/>
            </a:endParaRPr>
          </a:p>
          <a:p>
            <a:pPr algn="l">
              <a:buFont typeface="Arial" panose="020B0604020202020204" pitchFamily="34" charset="0"/>
              <a:buChar char="•"/>
            </a:pPr>
            <a:r>
              <a:rPr lang="en-CA" b="0" i="0" dirty="0">
                <a:effectLst/>
                <a:latin typeface="Söhne"/>
              </a:rPr>
              <a:t>Given these challenges, there is a critical need for specialized models that can understand and leverage the temporal dependencies in sequential data. This need has led to the development of Recurrent Neural Networks (RNNs) and their variants.</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Motivation for Sequential Data</a:t>
            </a:r>
            <a:endParaRPr lang="en-US" dirty="0"/>
          </a:p>
        </p:txBody>
      </p:sp>
      <p:sp>
        <p:nvSpPr>
          <p:cNvPr id="4" name="Rounded Rectangle 3">
            <a:extLst>
              <a:ext uri="{FF2B5EF4-FFF2-40B4-BE49-F238E27FC236}">
                <a16:creationId xmlns:a16="http://schemas.microsoft.com/office/drawing/2014/main" id="{9BD00AC0-4478-3166-09D3-43E754D2A9E7}"/>
              </a:ext>
            </a:extLst>
          </p:cNvPr>
          <p:cNvSpPr/>
          <p:nvPr/>
        </p:nvSpPr>
        <p:spPr>
          <a:xfrm>
            <a:off x="8427626" y="681037"/>
            <a:ext cx="3195623" cy="800914"/>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Properties of Sequential Data</a:t>
            </a:r>
          </a:p>
        </p:txBody>
      </p:sp>
    </p:spTree>
    <p:extLst>
      <p:ext uri="{BB962C8B-B14F-4D97-AF65-F5344CB8AC3E}">
        <p14:creationId xmlns:p14="http://schemas.microsoft.com/office/powerpoint/2010/main" val="251870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lnSpcReduction="10000"/>
          </a:bodyPr>
          <a:lstStyle/>
          <a:p>
            <a:pPr algn="l">
              <a:buFont typeface="Arial" panose="020B0604020202020204" pitchFamily="34" charset="0"/>
              <a:buChar char="•"/>
            </a:pPr>
            <a:r>
              <a:rPr lang="en-CA" b="0" i="0" dirty="0">
                <a:effectLst/>
                <a:latin typeface="Söhne"/>
              </a:rPr>
              <a:t>Recurrent Neural Networks (RNNs) are a type of neural network designed to recognize patterns in sequences of data, like text, genomes, handwriting, or spoken words.</a:t>
            </a:r>
          </a:p>
          <a:p>
            <a:pPr algn="l">
              <a:buFont typeface="Arial" panose="020B0604020202020204" pitchFamily="34" charset="0"/>
              <a:buChar char="•"/>
            </a:pPr>
            <a:endParaRPr lang="en-CA" b="0" i="0" dirty="0">
              <a:effectLst/>
              <a:latin typeface="Söhne"/>
            </a:endParaRPr>
          </a:p>
          <a:p>
            <a:r>
              <a:rPr lang="en-CA" b="0" i="0" dirty="0">
                <a:effectLst/>
                <a:latin typeface="Söhne"/>
              </a:rPr>
              <a:t>Working Mechanism: RNNs incorporate a 'memory' of sorts to capture information about the sequence. This is done through the use of hidden states, which carry information from one step of the sequence to the next.</a:t>
            </a:r>
          </a:p>
          <a:p>
            <a:pPr algn="l">
              <a:buFont typeface="Arial" panose="020B0604020202020204" pitchFamily="34" charset="0"/>
              <a:buChar char="•"/>
            </a:pPr>
            <a:endParaRPr lang="en-CA" b="0" i="0" dirty="0">
              <a:effectLst/>
              <a:latin typeface="Söhne"/>
            </a:endParaRPr>
          </a:p>
          <a:p>
            <a:pPr algn="l">
              <a:buFont typeface="Arial" panose="020B0604020202020204" pitchFamily="34" charset="0"/>
              <a:buChar char="•"/>
            </a:pPr>
            <a:r>
              <a:rPr lang="en-CA" b="0" i="0" dirty="0">
                <a:effectLst/>
                <a:latin typeface="Söhne"/>
              </a:rPr>
              <a:t>Challenge: Vanishing Gradient</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Recurrent Neural Network</a:t>
            </a:r>
            <a:endParaRPr lang="en-US" dirty="0"/>
          </a:p>
        </p:txBody>
      </p:sp>
      <p:sp>
        <p:nvSpPr>
          <p:cNvPr id="4" name="Rounded Rectangle 3">
            <a:extLst>
              <a:ext uri="{FF2B5EF4-FFF2-40B4-BE49-F238E27FC236}">
                <a16:creationId xmlns:a16="http://schemas.microsoft.com/office/drawing/2014/main" id="{BBAAECAF-8C01-4C12-6139-755AB1A016D9}"/>
              </a:ext>
            </a:extLst>
          </p:cNvPr>
          <p:cNvSpPr/>
          <p:nvPr/>
        </p:nvSpPr>
        <p:spPr>
          <a:xfrm>
            <a:off x="8269793" y="681037"/>
            <a:ext cx="3764374" cy="800914"/>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 is Vanishing Gradient?</a:t>
            </a:r>
          </a:p>
        </p:txBody>
      </p:sp>
      <p:pic>
        <p:nvPicPr>
          <p:cNvPr id="6" name="Picture 5" descr="A picture containing screenshot&#10;&#10;Description automatically generated">
            <a:extLst>
              <a:ext uri="{FF2B5EF4-FFF2-40B4-BE49-F238E27FC236}">
                <a16:creationId xmlns:a16="http://schemas.microsoft.com/office/drawing/2014/main" id="{3B7D76BA-7E31-1E7A-1597-2DB868D9E2D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6000" y="4917392"/>
            <a:ext cx="4948255" cy="1394508"/>
          </a:xfrm>
          <a:prstGeom prst="rect">
            <a:avLst/>
          </a:prstGeom>
        </p:spPr>
      </p:pic>
    </p:spTree>
    <p:extLst>
      <p:ext uri="{BB962C8B-B14F-4D97-AF65-F5344CB8AC3E}">
        <p14:creationId xmlns:p14="http://schemas.microsoft.com/office/powerpoint/2010/main" val="161800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Long Short Term Memory</a:t>
            </a:r>
            <a:endParaRPr lang="en-US" dirty="0"/>
          </a:p>
        </p:txBody>
      </p:sp>
      <p:sp>
        <p:nvSpPr>
          <p:cNvPr id="4" name="Rounded Rectangle 3">
            <a:extLst>
              <a:ext uri="{FF2B5EF4-FFF2-40B4-BE49-F238E27FC236}">
                <a16:creationId xmlns:a16="http://schemas.microsoft.com/office/drawing/2014/main" id="{BBAAECAF-8C01-4C12-6139-755AB1A016D9}"/>
              </a:ext>
            </a:extLst>
          </p:cNvPr>
          <p:cNvSpPr/>
          <p:nvPr/>
        </p:nvSpPr>
        <p:spPr>
          <a:xfrm>
            <a:off x="8269793" y="681037"/>
            <a:ext cx="3764374" cy="800914"/>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LSTM vs RNN</a:t>
            </a:r>
          </a:p>
        </p:txBody>
      </p:sp>
      <p:sp>
        <p:nvSpPr>
          <p:cNvPr id="11" name="Content Placeholder 10">
            <a:extLst>
              <a:ext uri="{FF2B5EF4-FFF2-40B4-BE49-F238E27FC236}">
                <a16:creationId xmlns:a16="http://schemas.microsoft.com/office/drawing/2014/main" id="{58807752-D79C-8B11-002C-D87BE2C9C356}"/>
              </a:ext>
            </a:extLst>
          </p:cNvPr>
          <p:cNvSpPr>
            <a:spLocks noGrp="1"/>
          </p:cNvSpPr>
          <p:nvPr>
            <p:ph idx="1"/>
          </p:nvPr>
        </p:nvSpPr>
        <p:spPr/>
        <p:txBody>
          <a:bodyPr>
            <a:normAutofit fontScale="92500" lnSpcReduction="20000"/>
          </a:bodyPr>
          <a:lstStyle/>
          <a:p>
            <a:r>
              <a:rPr lang="en-US" b="1" dirty="0"/>
              <a:t>Long Short-Term Memory (LSTM) networks</a:t>
            </a:r>
            <a:r>
              <a:rPr lang="en-US" dirty="0"/>
              <a:t>, a type of RNN, are specifically designed to avoid the long-term dependency problem (vanishing gradient problem) that traditional RNNs face.</a:t>
            </a:r>
          </a:p>
          <a:p>
            <a:endParaRPr lang="en-US" dirty="0"/>
          </a:p>
          <a:p>
            <a:r>
              <a:rPr lang="en-US" b="1" dirty="0"/>
              <a:t>Understanding LSTM Architecture</a:t>
            </a:r>
            <a:r>
              <a:rPr lang="en-US" dirty="0"/>
              <a:t>: LSTMs introduce the concept of gates: input, forget, and output gates. These gates determine what information should be stored, discarded, or outputted at each time step.</a:t>
            </a:r>
          </a:p>
          <a:p>
            <a:endParaRPr lang="en-US" dirty="0"/>
          </a:p>
          <a:p>
            <a:r>
              <a:rPr lang="en-US" b="1" dirty="0"/>
              <a:t>Why LSTMs? </a:t>
            </a:r>
            <a:r>
              <a:rPr lang="en-US" dirty="0"/>
              <a:t>By controlling the flow of information using these gates, LSTMs have a greater ability to bridge minimal to large time lags by mitigating the vanishing gradient problem. This makes LSTMs extremely valuable for many sequential processing tasks.</a:t>
            </a:r>
          </a:p>
        </p:txBody>
      </p:sp>
    </p:spTree>
    <p:extLst>
      <p:ext uri="{BB962C8B-B14F-4D97-AF65-F5344CB8AC3E}">
        <p14:creationId xmlns:p14="http://schemas.microsoft.com/office/powerpoint/2010/main" val="353333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6679" y="723898"/>
            <a:ext cx="6002110" cy="1495425"/>
          </a:xfrm>
        </p:spPr>
        <p:txBody>
          <a:bodyPr>
            <a:normAutofit/>
          </a:bodyPr>
          <a:lstStyle/>
          <a:p>
            <a:r>
              <a:rPr lang="en-US" sz="4000" dirty="0"/>
              <a:t>Outline of the Workshop</a:t>
            </a:r>
          </a:p>
        </p:txBody>
      </p:sp>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836679" y="2405067"/>
            <a:ext cx="6194315" cy="3729034"/>
          </a:xfrm>
        </p:spPr>
        <p:txBody>
          <a:bodyPr>
            <a:normAutofit/>
          </a:bodyPr>
          <a:lstStyle/>
          <a:p>
            <a:pPr marL="0" indent="0">
              <a:buNone/>
            </a:pPr>
            <a:r>
              <a:rPr lang="en-CA" sz="2000" b="0" i="0" dirty="0">
                <a:effectLst/>
                <a:latin typeface="Söhne"/>
              </a:rPr>
              <a:t>Part 1:</a:t>
            </a:r>
          </a:p>
          <a:p>
            <a:pPr>
              <a:buFont typeface="Arial" panose="020B0604020202020204" pitchFamily="34" charset="0"/>
              <a:buChar char="•"/>
            </a:pPr>
            <a:r>
              <a:rPr lang="en-CA" sz="2000" b="0" i="0" dirty="0">
                <a:effectLst/>
                <a:latin typeface="Söhne"/>
              </a:rPr>
              <a:t>Intro</a:t>
            </a:r>
            <a:r>
              <a:rPr lang="en-CA" sz="2000" dirty="0">
                <a:latin typeface="Söhne"/>
              </a:rPr>
              <a:t> to Deep Learning and Image data</a:t>
            </a:r>
          </a:p>
          <a:p>
            <a:pPr>
              <a:buFont typeface="Arial" panose="020B0604020202020204" pitchFamily="34" charset="0"/>
              <a:buChar char="•"/>
            </a:pPr>
            <a:r>
              <a:rPr lang="en-CA" sz="2000" b="0" i="0" dirty="0">
                <a:effectLst/>
                <a:latin typeface="Söhne"/>
              </a:rPr>
              <a:t>Coding Task 1: Cats and Dog Classification CNN</a:t>
            </a:r>
          </a:p>
          <a:p>
            <a:pPr marL="0" indent="0">
              <a:buNone/>
            </a:pPr>
            <a:r>
              <a:rPr lang="en-CA" sz="2000" dirty="0">
                <a:latin typeface="Söhne"/>
              </a:rPr>
              <a:t>Part 2:</a:t>
            </a:r>
          </a:p>
          <a:p>
            <a:pPr>
              <a:buFont typeface="Arial" panose="020B0604020202020204" pitchFamily="34" charset="0"/>
              <a:buChar char="•"/>
            </a:pPr>
            <a:r>
              <a:rPr lang="en-CA" sz="2000" dirty="0">
                <a:latin typeface="Söhne"/>
              </a:rPr>
              <a:t>Extend single measurement to repeated measurements</a:t>
            </a:r>
          </a:p>
          <a:p>
            <a:pPr>
              <a:buFont typeface="Arial" panose="020B0604020202020204" pitchFamily="34" charset="0"/>
              <a:buChar char="•"/>
            </a:pPr>
            <a:r>
              <a:rPr lang="en-CA" sz="2000" dirty="0">
                <a:latin typeface="Söhne"/>
              </a:rPr>
              <a:t>Coding Task 2: Next Frame</a:t>
            </a:r>
            <a:r>
              <a:rPr lang="zh-CN" altLang="en-US" sz="2000" dirty="0">
                <a:latin typeface="Söhne"/>
              </a:rPr>
              <a:t> </a:t>
            </a:r>
            <a:r>
              <a:rPr lang="en-US" altLang="zh-CN" sz="2000" dirty="0">
                <a:latin typeface="Söhne"/>
              </a:rPr>
              <a:t>Prediction</a:t>
            </a:r>
          </a:p>
          <a:p>
            <a:pPr marL="0" indent="0">
              <a:buNone/>
            </a:pPr>
            <a:r>
              <a:rPr lang="en-US" altLang="zh-CN" sz="2000" dirty="0">
                <a:latin typeface="Söhne"/>
              </a:rPr>
              <a:t>Part 3:</a:t>
            </a:r>
          </a:p>
          <a:p>
            <a:pPr>
              <a:buFont typeface="Arial" panose="020B0604020202020204" pitchFamily="34" charset="0"/>
              <a:buChar char="•"/>
            </a:pPr>
            <a:r>
              <a:rPr lang="en-US" altLang="zh-CN" sz="2000" dirty="0">
                <a:latin typeface="Söhne"/>
              </a:rPr>
              <a:t>Deep Learning in Medical Research Applications</a:t>
            </a:r>
          </a:p>
          <a:p>
            <a:pPr>
              <a:buFont typeface="Arial" panose="020B0604020202020204" pitchFamily="34" charset="0"/>
              <a:buChar char="•"/>
            </a:pPr>
            <a:r>
              <a:rPr lang="en-US" altLang="zh-CN" sz="2000" dirty="0">
                <a:latin typeface="Söhne"/>
              </a:rPr>
              <a:t>Q and A</a:t>
            </a:r>
          </a:p>
        </p:txBody>
      </p:sp>
      <p:pic>
        <p:nvPicPr>
          <p:cNvPr id="5" name="Picture 4" descr="Blue digital binary data on a screen">
            <a:extLst>
              <a:ext uri="{FF2B5EF4-FFF2-40B4-BE49-F238E27FC236}">
                <a16:creationId xmlns:a16="http://schemas.microsoft.com/office/drawing/2014/main" id="{EE8A9889-DE49-AFB4-EEC9-9A2DAE2DAB39}"/>
              </a:ext>
            </a:extLst>
          </p:cNvPr>
          <p:cNvPicPr>
            <a:picLocks noChangeAspect="1"/>
          </p:cNvPicPr>
          <p:nvPr/>
        </p:nvPicPr>
        <p:blipFill rotWithShape="1">
          <a:blip r:embed="rId3"/>
          <a:srcRect l="34288" r="24762"/>
          <a:stretch/>
        </p:blipFill>
        <p:spPr>
          <a:xfrm>
            <a:off x="7199440" y="10"/>
            <a:ext cx="4992560" cy="6857990"/>
          </a:xfrm>
          <a:prstGeom prst="rect">
            <a:avLst/>
          </a:prstGeom>
          <a:effectLst/>
        </p:spPr>
      </p:pic>
    </p:spTree>
    <p:extLst>
      <p:ext uri="{BB962C8B-B14F-4D97-AF65-F5344CB8AC3E}">
        <p14:creationId xmlns:p14="http://schemas.microsoft.com/office/powerpoint/2010/main" val="768111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diagram, plan&#10;&#10;Description automatically generated">
            <a:extLst>
              <a:ext uri="{FF2B5EF4-FFF2-40B4-BE49-F238E27FC236}">
                <a16:creationId xmlns:a16="http://schemas.microsoft.com/office/drawing/2014/main" id="{B6B80E27-C5F8-AA48-1EAC-7D85935D8295}"/>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273329" y="1825625"/>
            <a:ext cx="7645341" cy="4351338"/>
          </a:xfrm>
        </p:spPr>
      </p:pic>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Long Short Term Memory</a:t>
            </a:r>
            <a:endParaRPr lang="en-US" dirty="0"/>
          </a:p>
        </p:txBody>
      </p:sp>
      <p:sp>
        <p:nvSpPr>
          <p:cNvPr id="4" name="Rounded Rectangle 3">
            <a:extLst>
              <a:ext uri="{FF2B5EF4-FFF2-40B4-BE49-F238E27FC236}">
                <a16:creationId xmlns:a16="http://schemas.microsoft.com/office/drawing/2014/main" id="{BBAAECAF-8C01-4C12-6139-755AB1A016D9}"/>
              </a:ext>
            </a:extLst>
          </p:cNvPr>
          <p:cNvSpPr/>
          <p:nvPr/>
        </p:nvSpPr>
        <p:spPr>
          <a:xfrm>
            <a:off x="8269793" y="681037"/>
            <a:ext cx="3764374" cy="800914"/>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How to solve the vanishing gradient problem in RNN?</a:t>
            </a:r>
          </a:p>
        </p:txBody>
      </p:sp>
    </p:spTree>
    <p:extLst>
      <p:ext uri="{BB962C8B-B14F-4D97-AF65-F5344CB8AC3E}">
        <p14:creationId xmlns:p14="http://schemas.microsoft.com/office/powerpoint/2010/main" val="3185705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6">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8">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2726279" y="1741337"/>
            <a:ext cx="6739136"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Coding Task 2: Next Frame</a:t>
            </a:r>
            <a:r>
              <a:rPr lang="en-US" altLang="zh-CN" sz="5200" kern="1200">
                <a:solidFill>
                  <a:schemeClr val="tx2"/>
                </a:solidFill>
                <a:latin typeface="+mj-lt"/>
                <a:ea typeface="+mj-ea"/>
                <a:cs typeface="+mj-cs"/>
              </a:rPr>
              <a:t> Prediction</a:t>
            </a:r>
          </a:p>
        </p:txBody>
      </p:sp>
      <p:grpSp>
        <p:nvGrpSpPr>
          <p:cNvPr id="49" name="Group 10">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12">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13">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14">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16">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54" name="Freeform: Shape 17">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18">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19">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9972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Söhne"/>
              </a:rPr>
              <a:t>Given a sequence of video frames, the model's objective is to predict the subsequent frame accurately. This is akin to forecasting the immediate future in a video sequence.</a:t>
            </a:r>
          </a:p>
          <a:p>
            <a:pPr algn="l">
              <a:buFont typeface="Arial" panose="020B0604020202020204" pitchFamily="34" charset="0"/>
              <a:buChar char="•"/>
            </a:pPr>
            <a:r>
              <a:rPr lang="en-CA" b="0" i="0" dirty="0">
                <a:effectLst/>
                <a:latin typeface="Söhne"/>
              </a:rPr>
              <a:t>Challenges</a:t>
            </a:r>
            <a:r>
              <a:rPr lang="en-CA" dirty="0">
                <a:latin typeface="Söhne"/>
              </a:rPr>
              <a:t>: Variations in motion and appearance, Handling complex dynamics</a:t>
            </a:r>
          </a:p>
          <a:p>
            <a:pPr algn="l">
              <a:buFont typeface="Arial" panose="020B0604020202020204" pitchFamily="34" charset="0"/>
              <a:buChar char="•"/>
            </a:pPr>
            <a:r>
              <a:rPr lang="en-CA" b="0" i="0" dirty="0">
                <a:effectLst/>
                <a:latin typeface="Söhne"/>
              </a:rPr>
              <a:t>Precautions: Data Quality and Adequate Temporal Span.</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 Next Frame Video Prediction Example</a:t>
            </a:r>
            <a:endParaRPr lang="en-US" dirty="0"/>
          </a:p>
        </p:txBody>
      </p:sp>
      <p:pic>
        <p:nvPicPr>
          <p:cNvPr id="5" name="Picture 4" descr="A picture containing text, screenshot, font, typography&#10;&#10;Description automatically generated">
            <a:extLst>
              <a:ext uri="{FF2B5EF4-FFF2-40B4-BE49-F238E27FC236}">
                <a16:creationId xmlns:a16="http://schemas.microsoft.com/office/drawing/2014/main" id="{C12D85EB-FEBF-184B-4C96-EB70B5D793A3}"/>
              </a:ext>
            </a:extLst>
          </p:cNvPr>
          <p:cNvPicPr>
            <a:picLocks noChangeAspect="1"/>
          </p:cNvPicPr>
          <p:nvPr/>
        </p:nvPicPr>
        <p:blipFill>
          <a:blip r:embed="rId3"/>
          <a:stretch>
            <a:fillRect/>
          </a:stretch>
        </p:blipFill>
        <p:spPr>
          <a:xfrm>
            <a:off x="2209800" y="4577426"/>
            <a:ext cx="7772400" cy="1599537"/>
          </a:xfrm>
          <a:prstGeom prst="rect">
            <a:avLst/>
          </a:prstGeom>
        </p:spPr>
      </p:pic>
    </p:spTree>
    <p:extLst>
      <p:ext uri="{BB962C8B-B14F-4D97-AF65-F5344CB8AC3E}">
        <p14:creationId xmlns:p14="http://schemas.microsoft.com/office/powerpoint/2010/main" val="1037965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1" i="0" dirty="0">
                <a:effectLst/>
                <a:latin typeface="Söhne"/>
              </a:rPr>
              <a:t>Moving MNIST Dataset: </a:t>
            </a:r>
            <a:r>
              <a:rPr lang="en-CA" i="0" dirty="0">
                <a:effectLst/>
                <a:latin typeface="Söhne"/>
              </a:rPr>
              <a:t>The Moving MNIST dataset, which includes sequences of frames where digits move across the frame, is used for this task.</a:t>
            </a:r>
          </a:p>
          <a:p>
            <a:pPr algn="l">
              <a:buFont typeface="Arial" panose="020B0604020202020204" pitchFamily="34" charset="0"/>
              <a:buChar char="•"/>
            </a:pPr>
            <a:r>
              <a:rPr lang="en-CA" b="1" i="0" dirty="0">
                <a:effectLst/>
                <a:latin typeface="Söhne"/>
              </a:rPr>
              <a:t>Dataset Characteristics: </a:t>
            </a:r>
            <a:r>
              <a:rPr lang="en-CA" i="0" dirty="0">
                <a:effectLst/>
                <a:latin typeface="Söhne"/>
              </a:rPr>
              <a:t>a time series of images. Each video sequence exhibits temporal dependencies, with the digit's position and appearance changing over time.</a:t>
            </a:r>
          </a:p>
          <a:p>
            <a:pPr algn="l">
              <a:buFont typeface="Arial" panose="020B0604020202020204" pitchFamily="34" charset="0"/>
              <a:buChar char="•"/>
            </a:pPr>
            <a:r>
              <a:rPr lang="en-CA" b="1" dirty="0">
                <a:latin typeface="Söhne"/>
              </a:rPr>
              <a:t>Preprocessing: </a:t>
            </a:r>
            <a:r>
              <a:rPr lang="en-CA" dirty="0">
                <a:latin typeface="Söhne"/>
              </a:rPr>
              <a:t>create 'shifted' input-output pairs where each input frame </a:t>
            </a:r>
            <a:r>
              <a:rPr lang="en-CA" dirty="0" err="1">
                <a:latin typeface="Söhne"/>
              </a:rPr>
              <a:t>x_n</a:t>
            </a:r>
            <a:r>
              <a:rPr lang="en-CA" dirty="0">
                <a:latin typeface="Söhne"/>
              </a:rPr>
              <a:t> is paired with the subsequent frame y_(n + 1) to teach the model to predict future frames from the given sequence</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Data Set</a:t>
            </a:r>
            <a:endParaRPr lang="en-US" dirty="0"/>
          </a:p>
        </p:txBody>
      </p:sp>
      <p:pic>
        <p:nvPicPr>
          <p:cNvPr id="9" name="Picture 8" descr="A screen shot of a computer&#10;&#10;Description automatically generated with medium confidence">
            <a:extLst>
              <a:ext uri="{FF2B5EF4-FFF2-40B4-BE49-F238E27FC236}">
                <a16:creationId xmlns:a16="http://schemas.microsoft.com/office/drawing/2014/main" id="{88E952CE-0FEF-8C21-E4EB-70C4511B326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963893" y="5345950"/>
            <a:ext cx="1119439" cy="1146925"/>
          </a:xfrm>
          <a:prstGeom prst="rect">
            <a:avLst/>
          </a:prstGeom>
        </p:spPr>
      </p:pic>
    </p:spTree>
    <p:extLst>
      <p:ext uri="{BB962C8B-B14F-4D97-AF65-F5344CB8AC3E}">
        <p14:creationId xmlns:p14="http://schemas.microsoft.com/office/powerpoint/2010/main" val="2910572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normAutofit/>
          </a:bodyPr>
          <a:lstStyle/>
          <a:p>
            <a:pPr algn="l">
              <a:buFont typeface="Arial" panose="020B0604020202020204" pitchFamily="34" charset="0"/>
              <a:buChar char="•"/>
            </a:pPr>
            <a:r>
              <a:rPr lang="en-CA" b="0" i="0" dirty="0">
                <a:effectLst/>
                <a:latin typeface="Söhne"/>
              </a:rPr>
              <a:t>The neural network for next-frame prediction is built using </a:t>
            </a:r>
            <a:r>
              <a:rPr lang="en-CA" b="0" i="0" dirty="0" err="1">
                <a:effectLst/>
                <a:latin typeface="Söhne"/>
              </a:rPr>
              <a:t>Keras</a:t>
            </a:r>
            <a:r>
              <a:rPr lang="en-CA" b="0" i="0" dirty="0">
                <a:effectLst/>
                <a:latin typeface="Söhne"/>
              </a:rPr>
              <a:t>. </a:t>
            </a:r>
          </a:p>
          <a:p>
            <a:pPr algn="l">
              <a:buFont typeface="Arial" panose="020B0604020202020204" pitchFamily="34" charset="0"/>
              <a:buChar char="•"/>
            </a:pPr>
            <a:r>
              <a:rPr lang="en-CA" b="0" i="0" dirty="0">
                <a:effectLst/>
                <a:latin typeface="Söhne"/>
              </a:rPr>
              <a:t>The architecture includes convolutional LSTM layers designed to handle sequential image data.</a:t>
            </a: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b="0" i="0" dirty="0">
                <a:effectLst/>
                <a:latin typeface="Söhne"/>
              </a:rPr>
              <a:t>Code Example</a:t>
            </a:r>
            <a:endParaRPr lang="en-US" dirty="0"/>
          </a:p>
        </p:txBody>
      </p:sp>
    </p:spTree>
    <p:extLst>
      <p:ext uri="{BB962C8B-B14F-4D97-AF65-F5344CB8AC3E}">
        <p14:creationId xmlns:p14="http://schemas.microsoft.com/office/powerpoint/2010/main" val="2381033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2206829" y="1474585"/>
            <a:ext cx="6528610" cy="3165045"/>
          </a:xfrm>
        </p:spPr>
        <p:txBody>
          <a:bodyPr vert="horz" lIns="91440" tIns="45720" rIns="91440" bIns="45720" rtlCol="0" anchor="b">
            <a:normAutofit/>
          </a:bodyPr>
          <a:lstStyle/>
          <a:p>
            <a:r>
              <a:rPr lang="en-US" altLang="zh-CN" sz="5200" kern="1200" dirty="0">
                <a:solidFill>
                  <a:schemeClr val="tx1"/>
                </a:solidFill>
                <a:latin typeface="+mj-lt"/>
                <a:ea typeface="+mj-ea"/>
                <a:cs typeface="+mj-cs"/>
              </a:rPr>
              <a:t>Part 3: Deep Learning in Medical Research Applications</a:t>
            </a:r>
          </a:p>
        </p:txBody>
      </p:sp>
      <p:pic>
        <p:nvPicPr>
          <p:cNvPr id="6" name="Graphic 5" descr="Stethoscope">
            <a:extLst>
              <a:ext uri="{FF2B5EF4-FFF2-40B4-BE49-F238E27FC236}">
                <a16:creationId xmlns:a16="http://schemas.microsoft.com/office/drawing/2014/main" id="{F9C339C1-4F0F-0412-A177-AA61E7DA03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49" y="2776619"/>
            <a:ext cx="1289051" cy="1289051"/>
          </a:xfrm>
          <a:prstGeom prst="rect">
            <a:avLst/>
          </a:prstGeom>
        </p:spPr>
      </p:pic>
      <p:pic>
        <p:nvPicPr>
          <p:cNvPr id="8" name="Graphic 7" descr="Stethoscope">
            <a:extLst>
              <a:ext uri="{FF2B5EF4-FFF2-40B4-BE49-F238E27FC236}">
                <a16:creationId xmlns:a16="http://schemas.microsoft.com/office/drawing/2014/main" id="{9073DCF7-0145-49B2-9670-CCB99E750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084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838200" y="1825625"/>
            <a:ext cx="6500751" cy="4351338"/>
          </a:xfrm>
        </p:spPr>
        <p:txBody>
          <a:bodyPr/>
          <a:lstStyle/>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Medical imaging techniques: MRI, CT scans, X-rays</a:t>
            </a:r>
          </a:p>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Disease detection and diagnosis</a:t>
            </a:r>
          </a:p>
          <a:p>
            <a:pPr algn="l">
              <a:buFont typeface="Arial" panose="020B0604020202020204" pitchFamily="34" charset="0"/>
              <a:buChar char="•"/>
            </a:pPr>
            <a:r>
              <a:rPr lang="en-CA" b="0" i="0" dirty="0">
                <a:effectLst/>
                <a:latin typeface="Calibri" panose="020F0502020204030204" pitchFamily="34" charset="0"/>
                <a:cs typeface="Calibri" panose="020F0502020204030204" pitchFamily="34" charset="0"/>
              </a:rPr>
              <a:t>Patient monitoring</a:t>
            </a:r>
          </a:p>
          <a:p>
            <a:pPr algn="l">
              <a:buFont typeface="Arial" panose="020B0604020202020204" pitchFamily="34" charset="0"/>
              <a:buChar char="•"/>
            </a:pPr>
            <a:endParaRPr lang="en-CA"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CA" b="0" i="0" dirty="0">
              <a:effectLst/>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i="0" dirty="0">
                <a:effectLst/>
                <a:latin typeface="Calibri" panose="020F0502020204030204" pitchFamily="34" charset="0"/>
                <a:cs typeface="Calibri" panose="020F0502020204030204" pitchFamily="34" charset="0"/>
              </a:rPr>
              <a:t>Image Data in Medical Research</a:t>
            </a:r>
            <a:endParaRPr lang="en-US" dirty="0">
              <a:latin typeface="Calibri" panose="020F0502020204030204" pitchFamily="34" charset="0"/>
              <a:cs typeface="Calibri" panose="020F0502020204030204" pitchFamily="34" charset="0"/>
            </a:endParaRPr>
          </a:p>
        </p:txBody>
      </p:sp>
      <p:sp>
        <p:nvSpPr>
          <p:cNvPr id="4" name="Rounded Rectangle 3">
            <a:extLst>
              <a:ext uri="{FF2B5EF4-FFF2-40B4-BE49-F238E27FC236}">
                <a16:creationId xmlns:a16="http://schemas.microsoft.com/office/drawing/2014/main" id="{A8878EC7-1E5C-DAE3-2FEB-725118E7B047}"/>
              </a:ext>
            </a:extLst>
          </p:cNvPr>
          <p:cNvSpPr/>
          <p:nvPr/>
        </p:nvSpPr>
        <p:spPr>
          <a:xfrm>
            <a:off x="7238416" y="1690688"/>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CNNs applications in medical research</a:t>
            </a:r>
          </a:p>
        </p:txBody>
      </p:sp>
      <p:pic>
        <p:nvPicPr>
          <p:cNvPr id="6" name="Picture 5" descr="Diagram&#10;&#10;Description automatically generated">
            <a:extLst>
              <a:ext uri="{FF2B5EF4-FFF2-40B4-BE49-F238E27FC236}">
                <a16:creationId xmlns:a16="http://schemas.microsoft.com/office/drawing/2014/main" id="{CDBA137D-0901-4A71-FF2E-F28F1AFF85D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43864" y="2849997"/>
            <a:ext cx="4738088" cy="3553566"/>
          </a:xfrm>
          <a:prstGeom prst="rect">
            <a:avLst/>
          </a:prstGeom>
        </p:spPr>
      </p:pic>
      <p:sp>
        <p:nvSpPr>
          <p:cNvPr id="7" name="TextBox 6">
            <a:extLst>
              <a:ext uri="{FF2B5EF4-FFF2-40B4-BE49-F238E27FC236}">
                <a16:creationId xmlns:a16="http://schemas.microsoft.com/office/drawing/2014/main" id="{D24B47C5-09E2-EC68-6C58-2AFDD9415E3B}"/>
              </a:ext>
            </a:extLst>
          </p:cNvPr>
          <p:cNvSpPr txBox="1"/>
          <p:nvPr/>
        </p:nvSpPr>
        <p:spPr>
          <a:xfrm>
            <a:off x="7338951" y="5942568"/>
            <a:ext cx="1658587" cy="369332"/>
          </a:xfrm>
          <a:prstGeom prst="rect">
            <a:avLst/>
          </a:prstGeom>
          <a:noFill/>
        </p:spPr>
        <p:txBody>
          <a:bodyPr wrap="square" rtlCol="0">
            <a:spAutoFit/>
          </a:bodyPr>
          <a:lstStyle/>
          <a:p>
            <a:r>
              <a:rPr lang="en-US" sz="900">
                <a:hlinkClick r:id="rId4" tooltip="https://www.frontiersin.org/articles/10.3389/fneur.2019.00869/ful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568131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572493" y="238539"/>
            <a:ext cx="11018520" cy="1434415"/>
          </a:xfrm>
        </p:spPr>
        <p:txBody>
          <a:bodyPr anchor="b">
            <a:normAutofit/>
          </a:bodyPr>
          <a:lstStyle/>
          <a:p>
            <a:r>
              <a:rPr lang="en-CA" sz="4600" i="0" dirty="0">
                <a:effectLst/>
                <a:latin typeface="Calibri" panose="020F0502020204030204" pitchFamily="34" charset="0"/>
                <a:cs typeface="Calibri" panose="020F0502020204030204" pitchFamily="34" charset="0"/>
              </a:rPr>
              <a:t>Low Dose Computed Tomography Denoising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572493" y="2071316"/>
            <a:ext cx="6713552" cy="4119172"/>
          </a:xfrm>
        </p:spPr>
        <p:txBody>
          <a:bodyPr anchor="t">
            <a:normAutofit lnSpcReduction="10000"/>
          </a:bodyPr>
          <a:lstStyle/>
          <a:p>
            <a:r>
              <a:rPr lang="en-US" altLang="en-US" sz="2000" dirty="0">
                <a:latin typeface="Arial"/>
                <a:ea typeface="PMingLiU"/>
                <a:cs typeface="Arial"/>
              </a:rPr>
              <a:t>Course Project by Zou and Zhang in 2022 Fall.</a:t>
            </a:r>
          </a:p>
          <a:p>
            <a:r>
              <a:rPr lang="en-US" altLang="en-US" sz="2000" dirty="0">
                <a:latin typeface="Arial"/>
                <a:ea typeface="PMingLiU"/>
                <a:cs typeface="Arial"/>
              </a:rPr>
              <a:t>Computed Tomography (CT) is a medical screen tool using X-ray technology to produce high-quality cross-sectional images of the body.</a:t>
            </a:r>
            <a:endParaRPr lang="en-US" sz="2000" dirty="0">
              <a:cs typeface="Arial" panose="020B0604020202020204" pitchFamily="34" charset="0"/>
            </a:endParaRPr>
          </a:p>
          <a:p>
            <a:r>
              <a:rPr lang="en-US" altLang="en-US" sz="2000" b="1" dirty="0">
                <a:latin typeface="Arial"/>
                <a:ea typeface="PMingLiU"/>
                <a:cs typeface="Arial"/>
              </a:rPr>
              <a:t>Radiation toxicity</a:t>
            </a:r>
            <a:r>
              <a:rPr lang="en-US" altLang="en-US" sz="2000" dirty="0">
                <a:latin typeface="Arial"/>
                <a:ea typeface="PMingLiU"/>
                <a:cs typeface="Arial"/>
              </a:rPr>
              <a:t> of CT scans</a:t>
            </a:r>
            <a:r>
              <a:rPr lang="en-US" altLang="en-US" sz="2000" b="1" dirty="0">
                <a:latin typeface="Arial"/>
                <a:ea typeface="PMingLiU"/>
                <a:cs typeface="Arial"/>
              </a:rPr>
              <a:t> </a:t>
            </a:r>
            <a:r>
              <a:rPr lang="en-US" altLang="en-US" sz="2000" dirty="0">
                <a:latin typeface="Arial"/>
                <a:ea typeface="PMingLiU"/>
                <a:cs typeface="Arial"/>
              </a:rPr>
              <a:t>can cause radiation syndrome, radiation poisoning and increases the risk of developing fatal cancer.</a:t>
            </a:r>
          </a:p>
          <a:p>
            <a:pPr>
              <a:spcBef>
                <a:spcPts val="0"/>
              </a:spcBef>
              <a:spcAft>
                <a:spcPts val="1500"/>
              </a:spcAft>
              <a:buFont typeface="Arial" panose="020B0604020202020204" pitchFamily="34" charset="0"/>
              <a:buChar char="•"/>
            </a:pPr>
            <a:r>
              <a:rPr lang="en-US" altLang="en-US" sz="2000" dirty="0">
                <a:latin typeface="Arial"/>
                <a:ea typeface="PMingLiU"/>
                <a:cs typeface="Arial"/>
              </a:rPr>
              <a:t>Compared with Full-dose CT (FDCT) at a regular dose level</a:t>
            </a:r>
            <a:r>
              <a:rPr lang="en-US" altLang="en-US" sz="2000" b="1" dirty="0">
                <a:latin typeface="Arial"/>
                <a:ea typeface="PMingLiU"/>
                <a:cs typeface="Arial"/>
              </a:rPr>
              <a:t>, Low-dose CT (LDCT)</a:t>
            </a:r>
            <a:r>
              <a:rPr lang="zh-CN" altLang="en-US" sz="2000" b="1" dirty="0">
                <a:latin typeface="Arial"/>
                <a:ea typeface="PMingLiU"/>
                <a:cs typeface="Arial"/>
              </a:rPr>
              <a:t> </a:t>
            </a:r>
            <a:r>
              <a:rPr lang="en-CA" altLang="zh-CN" sz="2000" dirty="0">
                <a:latin typeface="Arial"/>
                <a:ea typeface="PMingLiU"/>
                <a:cs typeface="Arial"/>
              </a:rPr>
              <a:t>lowers the radiation exposure significantly. However, LDCT scans are often too noisy for diagnostic use.</a:t>
            </a:r>
          </a:p>
          <a:p>
            <a:pPr>
              <a:spcBef>
                <a:spcPts val="0"/>
              </a:spcBef>
              <a:spcAft>
                <a:spcPts val="1500"/>
              </a:spcAft>
              <a:buFont typeface="Arial" panose="020B0604020202020204" pitchFamily="34" charset="0"/>
              <a:buChar char="•"/>
            </a:pPr>
            <a:r>
              <a:rPr lang="en-CA" altLang="zh-CN" sz="2000" dirty="0">
                <a:latin typeface="Arial"/>
                <a:ea typeface="PMingLiU"/>
                <a:cs typeface="Arial"/>
              </a:rPr>
              <a:t>Apply computational denoising methods in multiple approaches to increase the rate of LDCT adoption.</a:t>
            </a:r>
            <a:endParaRPr lang="en-CA" altLang="zh-CN" sz="2000" dirty="0">
              <a:cs typeface="Arial" panose="020B0604020202020204" pitchFamily="34" charset="0"/>
            </a:endParaRPr>
          </a:p>
          <a:p>
            <a:pPr>
              <a:buFont typeface="Arial" panose="020B0604020202020204" pitchFamily="34" charset="0"/>
              <a:buChar char="•"/>
            </a:pPr>
            <a:endParaRPr lang="en-CA" sz="2000" b="0" i="0" dirty="0">
              <a:effectLst/>
              <a:latin typeface="Calibri" panose="020F0502020204030204" pitchFamily="34" charset="0"/>
              <a:cs typeface="Calibri" panose="020F0502020204030204" pitchFamily="34" charset="0"/>
            </a:endParaRPr>
          </a:p>
        </p:txBody>
      </p:sp>
      <p:pic>
        <p:nvPicPr>
          <p:cNvPr id="11" name="Picture 10" descr="A picture containing indoor, toilet&#10;&#10;Description automatically generated">
            <a:extLst>
              <a:ext uri="{FF2B5EF4-FFF2-40B4-BE49-F238E27FC236}">
                <a16:creationId xmlns:a16="http://schemas.microsoft.com/office/drawing/2014/main" id="{18953829-D120-A08B-F731-2933DDE1218F}"/>
              </a:ext>
            </a:extLst>
          </p:cNvPr>
          <p:cNvPicPr>
            <a:picLocks noChangeAspect="1"/>
          </p:cNvPicPr>
          <p:nvPr/>
        </p:nvPicPr>
        <p:blipFill>
          <a:blip r:embed="rId3"/>
          <a:stretch>
            <a:fillRect/>
          </a:stretch>
        </p:blipFill>
        <p:spPr>
          <a:xfrm>
            <a:off x="7788999" y="1929781"/>
            <a:ext cx="3442295" cy="2102480"/>
          </a:xfrm>
          <a:prstGeom prst="rect">
            <a:avLst/>
          </a:prstGeom>
        </p:spPr>
      </p:pic>
      <p:pic>
        <p:nvPicPr>
          <p:cNvPr id="14" name="Picture 13" descr="A picture containing text, different, group, old&#10;&#10;Description automatically generated">
            <a:extLst>
              <a:ext uri="{FF2B5EF4-FFF2-40B4-BE49-F238E27FC236}">
                <a16:creationId xmlns:a16="http://schemas.microsoft.com/office/drawing/2014/main" id="{5190155E-91A9-1DA1-54C3-B4835FB3A0EF}"/>
              </a:ext>
            </a:extLst>
          </p:cNvPr>
          <p:cNvPicPr>
            <a:picLocks noChangeAspect="1"/>
          </p:cNvPicPr>
          <p:nvPr/>
        </p:nvPicPr>
        <p:blipFill>
          <a:blip r:embed="rId4"/>
          <a:stretch>
            <a:fillRect/>
          </a:stretch>
        </p:blipFill>
        <p:spPr>
          <a:xfrm>
            <a:off x="7858538" y="4262210"/>
            <a:ext cx="3442294" cy="2154210"/>
          </a:xfrm>
          <a:prstGeom prst="rect">
            <a:avLst/>
          </a:prstGeom>
        </p:spPr>
      </p:pic>
    </p:spTree>
    <p:extLst>
      <p:ext uri="{BB962C8B-B14F-4D97-AF65-F5344CB8AC3E}">
        <p14:creationId xmlns:p14="http://schemas.microsoft.com/office/powerpoint/2010/main" val="995246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i="0">
                <a:effectLst/>
              </a:rPr>
              <a:t>LDCT Method</a:t>
            </a:r>
            <a:endParaRPr lang="en-US" sz="5200"/>
          </a:p>
        </p:txBody>
      </p:sp>
      <p:pic>
        <p:nvPicPr>
          <p:cNvPr id="5" name="Picture 2" descr="The architecture of Fully Convolutional Deep Denoising Autoencoder model. |  Download Scientific Diagram">
            <a:extLst>
              <a:ext uri="{FF2B5EF4-FFF2-40B4-BE49-F238E27FC236}">
                <a16:creationId xmlns:a16="http://schemas.microsoft.com/office/drawing/2014/main" id="{6B3C246F-A72C-BDCA-DA87-702EC698A1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1228" y="4234385"/>
            <a:ext cx="5828261" cy="1835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3">
            <a:extLst>
              <a:ext uri="{FF2B5EF4-FFF2-40B4-BE49-F238E27FC236}">
                <a16:creationId xmlns:a16="http://schemas.microsoft.com/office/drawing/2014/main" id="{FE1B7872-F939-0B13-1B97-8A86AD9A7A67}"/>
              </a:ext>
            </a:extLst>
          </p:cNvPr>
          <p:cNvPicPr>
            <a:picLocks noChangeAspect="1"/>
          </p:cNvPicPr>
          <p:nvPr/>
        </p:nvPicPr>
        <p:blipFill>
          <a:blip r:embed="rId4"/>
          <a:stretch>
            <a:fillRect/>
          </a:stretch>
        </p:blipFill>
        <p:spPr>
          <a:xfrm>
            <a:off x="2880304" y="2179800"/>
            <a:ext cx="7470108" cy="1550046"/>
          </a:xfrm>
          <a:prstGeom prst="rect">
            <a:avLst/>
          </a:prstGeom>
        </p:spPr>
      </p:pic>
      <p:sp>
        <p:nvSpPr>
          <p:cNvPr id="6" name="TextBox 5">
            <a:extLst>
              <a:ext uri="{FF2B5EF4-FFF2-40B4-BE49-F238E27FC236}">
                <a16:creationId xmlns:a16="http://schemas.microsoft.com/office/drawing/2014/main" id="{1D585B39-3273-7CCD-1679-70D81C785BA5}"/>
              </a:ext>
            </a:extLst>
          </p:cNvPr>
          <p:cNvSpPr txBox="1"/>
          <p:nvPr/>
        </p:nvSpPr>
        <p:spPr>
          <a:xfrm>
            <a:off x="762805" y="2641833"/>
            <a:ext cx="870751" cy="369332"/>
          </a:xfrm>
          <a:prstGeom prst="rect">
            <a:avLst/>
          </a:prstGeom>
          <a:noFill/>
        </p:spPr>
        <p:txBody>
          <a:bodyPr wrap="none" rtlCol="0">
            <a:spAutoFit/>
          </a:bodyPr>
          <a:lstStyle/>
          <a:p>
            <a:r>
              <a:rPr lang="en-US" dirty="0" err="1"/>
              <a:t>DnCNN</a:t>
            </a:r>
            <a:endParaRPr lang="en-US" dirty="0"/>
          </a:p>
        </p:txBody>
      </p:sp>
      <p:sp>
        <p:nvSpPr>
          <p:cNvPr id="9" name="TextBox 8">
            <a:extLst>
              <a:ext uri="{FF2B5EF4-FFF2-40B4-BE49-F238E27FC236}">
                <a16:creationId xmlns:a16="http://schemas.microsoft.com/office/drawing/2014/main" id="{7964BDD4-B99C-FDA9-74E8-A29654FA95F9}"/>
              </a:ext>
            </a:extLst>
          </p:cNvPr>
          <p:cNvSpPr txBox="1"/>
          <p:nvPr/>
        </p:nvSpPr>
        <p:spPr>
          <a:xfrm>
            <a:off x="915647" y="4967670"/>
            <a:ext cx="1405193" cy="369332"/>
          </a:xfrm>
          <a:prstGeom prst="rect">
            <a:avLst/>
          </a:prstGeom>
          <a:noFill/>
        </p:spPr>
        <p:txBody>
          <a:bodyPr wrap="none" rtlCol="0">
            <a:spAutoFit/>
          </a:bodyPr>
          <a:lstStyle/>
          <a:p>
            <a:r>
              <a:rPr lang="en-US" dirty="0" err="1"/>
              <a:t>AutoEncoder</a:t>
            </a:r>
            <a:endParaRPr lang="en-US" dirty="0"/>
          </a:p>
        </p:txBody>
      </p:sp>
    </p:spTree>
    <p:extLst>
      <p:ext uri="{BB962C8B-B14F-4D97-AF65-F5344CB8AC3E}">
        <p14:creationId xmlns:p14="http://schemas.microsoft.com/office/powerpoint/2010/main" val="3147364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i="0" dirty="0">
                <a:effectLst/>
              </a:rPr>
              <a:t>LDCT Result</a:t>
            </a:r>
            <a:endParaRPr lang="en-US" sz="5200" dirty="0"/>
          </a:p>
        </p:txBody>
      </p:sp>
      <p:pic>
        <p:nvPicPr>
          <p:cNvPr id="7" name="Picture 6" descr="A picture containing text&#10;&#10;Description automatically generated">
            <a:extLst>
              <a:ext uri="{FF2B5EF4-FFF2-40B4-BE49-F238E27FC236}">
                <a16:creationId xmlns:a16="http://schemas.microsoft.com/office/drawing/2014/main" id="{D991FB46-1AE9-E391-EA1E-3E40B36B8C4A}"/>
              </a:ext>
            </a:extLst>
          </p:cNvPr>
          <p:cNvPicPr>
            <a:picLocks noChangeAspect="1"/>
          </p:cNvPicPr>
          <p:nvPr/>
        </p:nvPicPr>
        <p:blipFill>
          <a:blip r:embed="rId3"/>
          <a:stretch>
            <a:fillRect/>
          </a:stretch>
        </p:blipFill>
        <p:spPr>
          <a:xfrm>
            <a:off x="259452" y="2957665"/>
            <a:ext cx="5671824" cy="3346376"/>
          </a:xfrm>
          <a:prstGeom prst="rect">
            <a:avLst/>
          </a:prstGeom>
        </p:spPr>
      </p:pic>
      <p:pic>
        <p:nvPicPr>
          <p:cNvPr id="10" name="Picture 9" descr="Table&#10;&#10;Description automatically generated">
            <a:extLst>
              <a:ext uri="{FF2B5EF4-FFF2-40B4-BE49-F238E27FC236}">
                <a16:creationId xmlns:a16="http://schemas.microsoft.com/office/drawing/2014/main" id="{01E2F868-4AF0-01B5-14AC-944ACED05E17}"/>
              </a:ext>
            </a:extLst>
          </p:cNvPr>
          <p:cNvPicPr>
            <a:picLocks noChangeAspect="1"/>
          </p:cNvPicPr>
          <p:nvPr/>
        </p:nvPicPr>
        <p:blipFill>
          <a:blip r:embed="rId4"/>
          <a:stretch>
            <a:fillRect/>
          </a:stretch>
        </p:blipFill>
        <p:spPr>
          <a:xfrm>
            <a:off x="6182505" y="3275782"/>
            <a:ext cx="5828261" cy="2710141"/>
          </a:xfrm>
          <a:prstGeom prst="rect">
            <a:avLst/>
          </a:prstGeom>
        </p:spPr>
      </p:pic>
    </p:spTree>
    <p:extLst>
      <p:ext uri="{BB962C8B-B14F-4D97-AF65-F5344CB8AC3E}">
        <p14:creationId xmlns:p14="http://schemas.microsoft.com/office/powerpoint/2010/main" val="121385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200" y="365125"/>
            <a:ext cx="10515600" cy="1306443"/>
          </a:xfrm>
        </p:spPr>
        <p:txBody>
          <a:bodyPr>
            <a:normAutofit/>
          </a:bodyPr>
          <a:lstStyle/>
          <a:p>
            <a:r>
              <a:rPr lang="en-US" sz="4000" dirty="0"/>
              <a:t>Components of Workshop</a:t>
            </a:r>
          </a:p>
        </p:txBody>
      </p:sp>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838200" y="1825625"/>
            <a:ext cx="5477440" cy="4303464"/>
          </a:xfrm>
        </p:spPr>
        <p:txBody>
          <a:bodyPr>
            <a:normAutofit/>
          </a:bodyPr>
          <a:lstStyle/>
          <a:p>
            <a:pPr>
              <a:buFont typeface="Arial" panose="020B0604020202020204" pitchFamily="34" charset="0"/>
              <a:buChar char="•"/>
            </a:pPr>
            <a:r>
              <a:rPr lang="en-CA" sz="2000" b="0" i="0" dirty="0">
                <a:effectLst/>
                <a:latin typeface="Söhne"/>
              </a:rPr>
              <a:t>Introduction to Basic Knowledge in Deep Learning </a:t>
            </a:r>
            <a:endParaRPr lang="en-CA" sz="2000" dirty="0">
              <a:latin typeface="Söhne"/>
            </a:endParaRPr>
          </a:p>
          <a:p>
            <a:pPr>
              <a:buFont typeface="Arial" panose="020B0604020202020204" pitchFamily="34" charset="0"/>
              <a:buChar char="•"/>
            </a:pPr>
            <a:r>
              <a:rPr lang="en-CA" sz="2000" b="0" i="0" dirty="0">
                <a:effectLst/>
                <a:latin typeface="Söhne"/>
              </a:rPr>
              <a:t>Sample Interview Questions for Machine Learning Engineer Positions</a:t>
            </a:r>
          </a:p>
          <a:p>
            <a:pPr>
              <a:buFont typeface="Arial" panose="020B0604020202020204" pitchFamily="34" charset="0"/>
              <a:buChar char="•"/>
            </a:pPr>
            <a:r>
              <a:rPr lang="en-CA" sz="2000" b="0" i="0" dirty="0">
                <a:effectLst/>
                <a:latin typeface="Söhne"/>
              </a:rPr>
              <a:t>Hands-on Code Example to Demonstrate Practical Implementation</a:t>
            </a:r>
          </a:p>
          <a:p>
            <a:pPr>
              <a:buFont typeface="Arial" panose="020B0604020202020204" pitchFamily="34" charset="0"/>
              <a:buChar char="•"/>
            </a:pPr>
            <a:r>
              <a:rPr lang="en-CA" sz="2000" b="0" i="0" dirty="0">
                <a:effectLst/>
                <a:latin typeface="Söhne"/>
              </a:rPr>
              <a:t>Strategies for Adapting Deep Learning Techniques to Image Data in Your Research</a:t>
            </a:r>
          </a:p>
        </p:txBody>
      </p:sp>
      <p:sp>
        <p:nvSpPr>
          <p:cNvPr id="7" name="Rounded Rectangle 6">
            <a:extLst>
              <a:ext uri="{FF2B5EF4-FFF2-40B4-BE49-F238E27FC236}">
                <a16:creationId xmlns:a16="http://schemas.microsoft.com/office/drawing/2014/main" id="{A8154A98-0335-8805-B70A-20B22AC22AB6}"/>
              </a:ext>
            </a:extLst>
          </p:cNvPr>
          <p:cNvSpPr/>
          <p:nvPr/>
        </p:nvSpPr>
        <p:spPr>
          <a:xfrm>
            <a:off x="7072995" y="1560043"/>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Interview Questions</a:t>
            </a:r>
          </a:p>
        </p:txBody>
      </p:sp>
      <p:pic>
        <p:nvPicPr>
          <p:cNvPr id="8" name="Picture 7" descr="A group of dogs and cats&#10;&#10;Description automatically generated with medium confidence">
            <a:extLst>
              <a:ext uri="{FF2B5EF4-FFF2-40B4-BE49-F238E27FC236}">
                <a16:creationId xmlns:a16="http://schemas.microsoft.com/office/drawing/2014/main" id="{53376A49-C458-868C-23DE-F7C00D16C6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32338" y="3033709"/>
            <a:ext cx="4802714" cy="2699697"/>
          </a:xfrm>
          <a:prstGeom prst="rect">
            <a:avLst/>
          </a:prstGeom>
        </p:spPr>
      </p:pic>
      <p:sp>
        <p:nvSpPr>
          <p:cNvPr id="9" name="TextBox 8">
            <a:extLst>
              <a:ext uri="{FF2B5EF4-FFF2-40B4-BE49-F238E27FC236}">
                <a16:creationId xmlns:a16="http://schemas.microsoft.com/office/drawing/2014/main" id="{925D1AF7-9237-301C-0740-3DEFC305B15E}"/>
              </a:ext>
            </a:extLst>
          </p:cNvPr>
          <p:cNvSpPr txBox="1"/>
          <p:nvPr/>
        </p:nvSpPr>
        <p:spPr>
          <a:xfrm>
            <a:off x="7164658" y="6377459"/>
            <a:ext cx="7772400" cy="230832"/>
          </a:xfrm>
          <a:prstGeom prst="rect">
            <a:avLst/>
          </a:prstGeom>
          <a:noFill/>
        </p:spPr>
        <p:txBody>
          <a:bodyPr wrap="square" rtlCol="0">
            <a:spAutoFit/>
          </a:bodyPr>
          <a:lstStyle/>
          <a:p>
            <a:r>
              <a:rPr lang="en-US" sz="900" dirty="0">
                <a:hlinkClick r:id="rId4" tooltip="https://netivist.org/debate/cats-or-dogs"/>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692977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i="0" dirty="0">
                <a:effectLst/>
                <a:latin typeface="Calibri" panose="020F0502020204030204" pitchFamily="34" charset="0"/>
                <a:cs typeface="Calibri" panose="020F0502020204030204" pitchFamily="34" charset="0"/>
              </a:rPr>
              <a:t>CNNs in Genomics and Microbiome Data</a:t>
            </a:r>
            <a:endParaRPr lang="en-US" dirty="0">
              <a:latin typeface="Calibri" panose="020F0502020204030204" pitchFamily="34" charset="0"/>
              <a:cs typeface="Calibri" panose="020F0502020204030204" pitchFamily="34" charset="0"/>
            </a:endParaRPr>
          </a:p>
        </p:txBody>
      </p:sp>
      <p:pic>
        <p:nvPicPr>
          <p:cNvPr id="8" name="Picture 7" descr="A screenshot of a computer&#10;&#10;Description automatically generated with low confidence">
            <a:extLst>
              <a:ext uri="{FF2B5EF4-FFF2-40B4-BE49-F238E27FC236}">
                <a16:creationId xmlns:a16="http://schemas.microsoft.com/office/drawing/2014/main" id="{848C232E-5346-8B7E-F05C-7A6E3B2B2872}"/>
              </a:ext>
            </a:extLst>
          </p:cNvPr>
          <p:cNvPicPr>
            <a:picLocks noChangeAspect="1"/>
          </p:cNvPicPr>
          <p:nvPr/>
        </p:nvPicPr>
        <p:blipFill>
          <a:blip r:embed="rId3"/>
          <a:stretch>
            <a:fillRect/>
          </a:stretch>
        </p:blipFill>
        <p:spPr>
          <a:xfrm>
            <a:off x="377999" y="2805473"/>
            <a:ext cx="5598596" cy="2679669"/>
          </a:xfrm>
          <a:prstGeom prst="rect">
            <a:avLst/>
          </a:prstGeom>
        </p:spPr>
      </p:pic>
      <p:pic>
        <p:nvPicPr>
          <p:cNvPr id="12" name="Picture 11" descr="A picture containing text, screenshot, font&#10;&#10;Description automatically generated">
            <a:extLst>
              <a:ext uri="{FF2B5EF4-FFF2-40B4-BE49-F238E27FC236}">
                <a16:creationId xmlns:a16="http://schemas.microsoft.com/office/drawing/2014/main" id="{FCC90439-4676-E95D-D8C4-A364490AA396}"/>
              </a:ext>
            </a:extLst>
          </p:cNvPr>
          <p:cNvPicPr>
            <a:picLocks noChangeAspect="1"/>
          </p:cNvPicPr>
          <p:nvPr/>
        </p:nvPicPr>
        <p:blipFill>
          <a:blip r:embed="rId4"/>
          <a:stretch>
            <a:fillRect/>
          </a:stretch>
        </p:blipFill>
        <p:spPr>
          <a:xfrm>
            <a:off x="6096000" y="2278930"/>
            <a:ext cx="5976594" cy="3312163"/>
          </a:xfrm>
          <a:prstGeom prst="rect">
            <a:avLst/>
          </a:prstGeom>
        </p:spPr>
      </p:pic>
    </p:spTree>
    <p:extLst>
      <p:ext uri="{BB962C8B-B14F-4D97-AF65-F5344CB8AC3E}">
        <p14:creationId xmlns:p14="http://schemas.microsoft.com/office/powerpoint/2010/main" val="2727939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37">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39">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1123356" y="1188637"/>
            <a:ext cx="9984615" cy="1597228"/>
          </a:xfrm>
        </p:spPr>
        <p:txBody>
          <a:bodyPr>
            <a:normAutofit/>
          </a:bodyPr>
          <a:lstStyle/>
          <a:p>
            <a:r>
              <a:rPr lang="en-CA" sz="5100" i="0" dirty="0">
                <a:effectLst/>
                <a:latin typeface="Calibri" panose="020F0502020204030204" pitchFamily="34" charset="0"/>
                <a:cs typeface="Calibri" panose="020F0502020204030204" pitchFamily="34" charset="0"/>
              </a:rPr>
              <a:t>Data and Outcomes</a:t>
            </a:r>
            <a:endParaRPr lang="en-US" sz="5100" dirty="0">
              <a:latin typeface="Calibri" panose="020F0502020204030204" pitchFamily="34" charset="0"/>
              <a:cs typeface="Calibri" panose="020F0502020204030204" pitchFamily="34" charset="0"/>
            </a:endParaRPr>
          </a:p>
        </p:txBody>
      </p:sp>
      <p:pic>
        <p:nvPicPr>
          <p:cNvPr id="7" name="Graphic 6" descr="DNA">
            <a:extLst>
              <a:ext uri="{FF2B5EF4-FFF2-40B4-BE49-F238E27FC236}">
                <a16:creationId xmlns:a16="http://schemas.microsoft.com/office/drawing/2014/main" id="{6B114D12-32C1-20F9-3621-BC36042728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6250" y="3018327"/>
            <a:ext cx="2728198" cy="2728198"/>
          </a:xfrm>
          <a:prstGeom prst="rect">
            <a:avLst/>
          </a:prstGeom>
        </p:spPr>
      </p:pic>
      <p:sp>
        <p:nvSpPr>
          <p:cNvPr id="3" name="Content Placeholder 2">
            <a:extLst>
              <a:ext uri="{FF2B5EF4-FFF2-40B4-BE49-F238E27FC236}">
                <a16:creationId xmlns:a16="http://schemas.microsoft.com/office/drawing/2014/main" id="{399253ED-1A21-CC96-7110-75BD017513EB}"/>
              </a:ext>
            </a:extLst>
          </p:cNvPr>
          <p:cNvSpPr>
            <a:spLocks noGrp="1"/>
          </p:cNvSpPr>
          <p:nvPr>
            <p:ph idx="1"/>
          </p:nvPr>
        </p:nvSpPr>
        <p:spPr>
          <a:xfrm>
            <a:off x="4798244" y="2998278"/>
            <a:ext cx="5213022" cy="2728198"/>
          </a:xfrm>
        </p:spPr>
        <p:txBody>
          <a:bodyPr anchor="t">
            <a:normAutofit/>
          </a:bodyPr>
          <a:lstStyle/>
          <a:p>
            <a:pPr marL="0" indent="0">
              <a:buNone/>
            </a:pPr>
            <a:r>
              <a:rPr lang="en-CA" sz="1900" b="0" i="0" dirty="0">
                <a:effectLst/>
                <a:latin typeface="Calibri" panose="020F0502020204030204" pitchFamily="34" charset="0"/>
                <a:cs typeface="Calibri" panose="020F0502020204030204" pitchFamily="34" charset="0"/>
              </a:rPr>
              <a:t>Genomics: </a:t>
            </a:r>
          </a:p>
          <a:p>
            <a:pPr lvl="1"/>
            <a:r>
              <a:rPr lang="en-CA" sz="1900" dirty="0">
                <a:latin typeface="Calibri" panose="020F0502020204030204" pitchFamily="34" charset="0"/>
                <a:cs typeface="Calibri" panose="020F0502020204030204" pitchFamily="34" charset="0"/>
              </a:rPr>
              <a:t>Gene Expression (</a:t>
            </a:r>
            <a:r>
              <a:rPr lang="en-CA" sz="1900" dirty="0" err="1">
                <a:latin typeface="Calibri" panose="020F0502020204030204" pitchFamily="34" charset="0"/>
                <a:cs typeface="Calibri" panose="020F0502020204030204" pitchFamily="34" charset="0"/>
              </a:rPr>
              <a:t>scRNA</a:t>
            </a:r>
            <a:r>
              <a:rPr lang="en-CA" sz="1900" dirty="0">
                <a:latin typeface="Calibri" panose="020F0502020204030204" pitchFamily="34" charset="0"/>
                <a:cs typeface="Calibri" panose="020F0502020204030204" pitchFamily="34" charset="0"/>
              </a:rPr>
              <a:t>--seq)</a:t>
            </a:r>
            <a:endParaRPr lang="en-CA" sz="1900" b="0" i="0" dirty="0">
              <a:effectLst/>
              <a:latin typeface="Calibri" panose="020F0502020204030204" pitchFamily="34" charset="0"/>
              <a:cs typeface="Calibri" panose="020F0502020204030204" pitchFamily="34" charset="0"/>
            </a:endParaRPr>
          </a:p>
          <a:p>
            <a:pPr lvl="1"/>
            <a:r>
              <a:rPr lang="en-CA" sz="1900" b="0" i="0" dirty="0">
                <a:effectLst/>
                <a:latin typeface="Calibri" panose="020F0502020204030204" pitchFamily="34" charset="0"/>
                <a:cs typeface="Calibri" panose="020F0502020204030204" pitchFamily="34" charset="0"/>
              </a:rPr>
              <a:t>Cell type multi-class </a:t>
            </a:r>
            <a:r>
              <a:rPr lang="en-CA" sz="1900" b="1" i="0" dirty="0">
                <a:effectLst/>
                <a:latin typeface="Calibri" panose="020F0502020204030204" pitchFamily="34" charset="0"/>
                <a:cs typeface="Calibri" panose="020F0502020204030204" pitchFamily="34" charset="0"/>
              </a:rPr>
              <a:t>classification</a:t>
            </a:r>
          </a:p>
          <a:p>
            <a:pPr>
              <a:buFont typeface="Arial" panose="020B0604020202020204" pitchFamily="34" charset="0"/>
              <a:buChar char="•"/>
            </a:pPr>
            <a:r>
              <a:rPr lang="en-CA" sz="1900" dirty="0">
                <a:latin typeface="Calibri" panose="020F0502020204030204" pitchFamily="34" charset="0"/>
                <a:cs typeface="Calibri" panose="020F0502020204030204" pitchFamily="34" charset="0"/>
              </a:rPr>
              <a:t>Microbiome: </a:t>
            </a:r>
          </a:p>
          <a:p>
            <a:pPr lvl="1"/>
            <a:r>
              <a:rPr lang="en-CA" sz="1900" dirty="0">
                <a:latin typeface="Calibri" panose="020F0502020204030204" pitchFamily="34" charset="0"/>
                <a:cs typeface="Calibri" panose="020F0502020204030204" pitchFamily="34" charset="0"/>
              </a:rPr>
              <a:t>microbial Operational Taxonomic Units (OTUs)</a:t>
            </a:r>
          </a:p>
          <a:p>
            <a:pPr lvl="1"/>
            <a:r>
              <a:rPr lang="en-CA" sz="1900" dirty="0">
                <a:latin typeface="Calibri" panose="020F0502020204030204" pitchFamily="34" charset="0"/>
                <a:cs typeface="Calibri" panose="020F0502020204030204" pitchFamily="34" charset="0"/>
              </a:rPr>
              <a:t>Type 2 diabetes (T2D) binary </a:t>
            </a:r>
            <a:r>
              <a:rPr lang="en-CA" sz="1900" b="1" dirty="0">
                <a:latin typeface="Calibri" panose="020F0502020204030204" pitchFamily="34" charset="0"/>
                <a:cs typeface="Calibri" panose="020F0502020204030204" pitchFamily="34" charset="0"/>
              </a:rPr>
              <a:t>classification</a:t>
            </a:r>
            <a:endParaRPr lang="en-CA" sz="1900" b="1"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0113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i="0" dirty="0">
                <a:effectLst/>
                <a:latin typeface="Calibri" panose="020F0502020204030204" pitchFamily="34" charset="0"/>
                <a:cs typeface="Calibri" panose="020F0502020204030204" pitchFamily="34" charset="0"/>
              </a:rPr>
              <a:t>What are the Spatial Correlations?</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99253ED-1A21-CC96-7110-75BD017513EB}"/>
              </a:ext>
            </a:extLst>
          </p:cNvPr>
          <p:cNvSpPr>
            <a:spLocks noGrp="1"/>
          </p:cNvSpPr>
          <p:nvPr>
            <p:ph idx="1"/>
          </p:nvPr>
        </p:nvSpPr>
        <p:spPr>
          <a:xfrm>
            <a:off x="838200" y="1583724"/>
            <a:ext cx="9118600" cy="3690551"/>
          </a:xfrm>
        </p:spPr>
        <p:txBody>
          <a:bodyPr>
            <a:normAutofit fontScale="92500" lnSpcReduction="10000"/>
          </a:bodyPr>
          <a:lstStyle/>
          <a:p>
            <a:pPr marL="0" indent="0">
              <a:buNone/>
            </a:pPr>
            <a:r>
              <a:rPr lang="en-CA" sz="1900" b="0" i="0" dirty="0">
                <a:effectLst/>
                <a:latin typeface="Calibri" panose="020F0502020204030204" pitchFamily="34" charset="0"/>
                <a:cs typeface="Calibri" panose="020F0502020204030204" pitchFamily="34" charset="0"/>
              </a:rPr>
              <a:t>Genomics - </a:t>
            </a:r>
            <a:r>
              <a:rPr lang="en-CA" sz="1900" b="0" i="0" dirty="0" err="1">
                <a:effectLst/>
                <a:latin typeface="Calibri" panose="020F0502020204030204" pitchFamily="34" charset="0"/>
                <a:cs typeface="Calibri" panose="020F0502020204030204" pitchFamily="34" charset="0"/>
              </a:rPr>
              <a:t>ChrNet</a:t>
            </a:r>
            <a:r>
              <a:rPr lang="en-CA" sz="1900" b="0" i="0" dirty="0">
                <a:effectLst/>
                <a:latin typeface="Calibri" panose="020F0502020204030204" pitchFamily="34" charset="0"/>
                <a:cs typeface="Calibri" panose="020F0502020204030204" pitchFamily="34" charset="0"/>
              </a:rPr>
              <a:t> Approach:</a:t>
            </a:r>
          </a:p>
          <a:p>
            <a:r>
              <a:rPr lang="en-CA" sz="1900" b="0" i="0" dirty="0">
                <a:effectLst/>
                <a:latin typeface="Calibri" panose="020F0502020204030204" pitchFamily="34" charset="0"/>
                <a:cs typeface="Calibri" panose="020F0502020204030204" pitchFamily="34" charset="0"/>
              </a:rPr>
              <a:t>Input: Gene by cell matrix with TPM (Transcripts Per Million) expression values.</a:t>
            </a:r>
          </a:p>
          <a:p>
            <a:r>
              <a:rPr lang="en-CA" sz="1900" b="0" i="0" dirty="0">
                <a:effectLst/>
                <a:latin typeface="Calibri" panose="020F0502020204030204" pitchFamily="34" charset="0"/>
                <a:cs typeface="Calibri" panose="020F0502020204030204" pitchFamily="34" charset="0"/>
              </a:rPr>
              <a:t>Gene Alignment: Values are aligned based on their linear positions on the human genome reference (hg19). Early starting position genes are prioritized when considering overlaps.</a:t>
            </a:r>
          </a:p>
          <a:p>
            <a:r>
              <a:rPr lang="en-CA" sz="1900" b="0" i="0" dirty="0">
                <a:effectLst/>
                <a:latin typeface="Calibri" panose="020F0502020204030204" pitchFamily="34" charset="0"/>
                <a:cs typeface="Calibri" panose="020F0502020204030204" pitchFamily="34" charset="0"/>
              </a:rPr>
              <a:t>Key Insight: Genes adjacent on the same chromosome exhibit similar expression patterns - beneficial for feature extraction.</a:t>
            </a:r>
          </a:p>
          <a:p>
            <a:pPr marL="0" indent="0">
              <a:buNone/>
            </a:pPr>
            <a:endParaRPr lang="en-CA" sz="1900" b="0" i="0" dirty="0">
              <a:effectLst/>
              <a:latin typeface="Calibri" panose="020F0502020204030204" pitchFamily="34" charset="0"/>
              <a:cs typeface="Calibri" panose="020F0502020204030204" pitchFamily="34" charset="0"/>
            </a:endParaRPr>
          </a:p>
          <a:p>
            <a:pPr marL="0" indent="0">
              <a:buNone/>
            </a:pPr>
            <a:r>
              <a:rPr lang="en-CA" sz="1900" b="0" i="0" dirty="0">
                <a:effectLst/>
                <a:latin typeface="Calibri" panose="020F0502020204030204" pitchFamily="34" charset="0"/>
                <a:cs typeface="Calibri" panose="020F0502020204030204" pitchFamily="34" charset="0"/>
              </a:rPr>
              <a:t>Microbiome - </a:t>
            </a:r>
            <a:r>
              <a:rPr lang="en-CA" sz="1900" dirty="0" err="1">
                <a:latin typeface="Calibri" panose="020F0502020204030204" pitchFamily="34" charset="0"/>
                <a:cs typeface="Calibri" panose="020F0502020204030204" pitchFamily="34" charset="0"/>
              </a:rPr>
              <a:t>T</a:t>
            </a:r>
            <a:r>
              <a:rPr lang="en-CA" sz="1900" b="0" i="0" dirty="0" err="1">
                <a:effectLst/>
                <a:latin typeface="Calibri" panose="020F0502020204030204" pitchFamily="34" charset="0"/>
                <a:cs typeface="Calibri" panose="020F0502020204030204" pitchFamily="34" charset="0"/>
              </a:rPr>
              <a:t>axoNN</a:t>
            </a:r>
            <a:r>
              <a:rPr lang="en-CA" sz="1900" b="0" i="0" dirty="0">
                <a:effectLst/>
                <a:latin typeface="Calibri" panose="020F0502020204030204" pitchFamily="34" charset="0"/>
                <a:cs typeface="Calibri" panose="020F0502020204030204" pitchFamily="34" charset="0"/>
              </a:rPr>
              <a:t> Approach:</a:t>
            </a:r>
          </a:p>
          <a:p>
            <a:r>
              <a:rPr lang="en-CA" sz="1900" b="0" i="0" dirty="0">
                <a:effectLst/>
                <a:latin typeface="Calibri" panose="020F0502020204030204" pitchFamily="34" charset="0"/>
                <a:cs typeface="Calibri" panose="020F0502020204030204" pitchFamily="34" charset="0"/>
              </a:rPr>
              <a:t>The basis of correlation: Operational Taxonomic Units (OTUs) at the same taxonomy level inherently share correlations.</a:t>
            </a:r>
          </a:p>
          <a:p>
            <a:r>
              <a:rPr lang="en-CA" sz="1900" b="0" i="0" dirty="0">
                <a:effectLst/>
                <a:latin typeface="Calibri" panose="020F0502020204030204" pitchFamily="34" charset="0"/>
                <a:cs typeface="Calibri" panose="020F0502020204030204" pitchFamily="34" charset="0"/>
              </a:rPr>
              <a:t>Key Insight: Non-linear relationships exist between OTUs, especially evident during disease prediction.</a:t>
            </a:r>
            <a:endParaRPr lang="en-CA" sz="15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205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i="0" dirty="0" err="1">
                <a:effectLst/>
                <a:latin typeface="Calibri" panose="020F0502020204030204" pitchFamily="34" charset="0"/>
                <a:cs typeface="Calibri" panose="020F0502020204030204" pitchFamily="34" charset="0"/>
              </a:rPr>
              <a:t>ChrNet</a:t>
            </a:r>
            <a:endParaRPr lang="en-US" dirty="0">
              <a:latin typeface="Calibri" panose="020F0502020204030204" pitchFamily="34" charset="0"/>
              <a:cs typeface="Calibri" panose="020F0502020204030204" pitchFamily="34" charset="0"/>
            </a:endParaRPr>
          </a:p>
        </p:txBody>
      </p:sp>
      <p:pic>
        <p:nvPicPr>
          <p:cNvPr id="5" name="Content Placeholder 4" descr="A picture containing text, diagram, map, screenshot&#10;&#10;Description automatically generated">
            <a:extLst>
              <a:ext uri="{FF2B5EF4-FFF2-40B4-BE49-F238E27FC236}">
                <a16:creationId xmlns:a16="http://schemas.microsoft.com/office/drawing/2014/main" id="{E32ED689-6D4F-0749-E2C4-4C7FB4A76751}"/>
              </a:ext>
            </a:extLst>
          </p:cNvPr>
          <p:cNvPicPr>
            <a:picLocks noGrp="1" noChangeAspect="1"/>
          </p:cNvPicPr>
          <p:nvPr>
            <p:ph idx="1"/>
          </p:nvPr>
        </p:nvPicPr>
        <p:blipFill>
          <a:blip r:embed="rId3"/>
          <a:stretch>
            <a:fillRect/>
          </a:stretch>
        </p:blipFill>
        <p:spPr>
          <a:xfrm>
            <a:off x="2460952" y="1492724"/>
            <a:ext cx="7270095" cy="4257625"/>
          </a:xfrm>
        </p:spPr>
      </p:pic>
      <p:sp>
        <p:nvSpPr>
          <p:cNvPr id="8" name="Oval 7">
            <a:extLst>
              <a:ext uri="{FF2B5EF4-FFF2-40B4-BE49-F238E27FC236}">
                <a16:creationId xmlns:a16="http://schemas.microsoft.com/office/drawing/2014/main" id="{567C607C-EF5B-C636-05BB-0950DE7490D3}"/>
              </a:ext>
            </a:extLst>
          </p:cNvPr>
          <p:cNvSpPr/>
          <p:nvPr/>
        </p:nvSpPr>
        <p:spPr>
          <a:xfrm>
            <a:off x="2799761" y="1439452"/>
            <a:ext cx="791851" cy="760282"/>
          </a:xfrm>
          <a:prstGeom prst="ellipse">
            <a:avLst/>
          </a:prstGeom>
          <a:noFill/>
          <a:ln w="635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45341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i="0" dirty="0" err="1">
                <a:effectLst/>
                <a:latin typeface="Calibri" panose="020F0502020204030204" pitchFamily="34" charset="0"/>
                <a:cs typeface="Calibri" panose="020F0502020204030204" pitchFamily="34" charset="0"/>
              </a:rPr>
              <a:t>TaxoNN</a:t>
            </a:r>
            <a:endParaRPr lang="en-US" dirty="0">
              <a:latin typeface="Calibri" panose="020F0502020204030204" pitchFamily="34" charset="0"/>
              <a:cs typeface="Calibri" panose="020F0502020204030204" pitchFamily="34" charset="0"/>
            </a:endParaRPr>
          </a:p>
        </p:txBody>
      </p:sp>
      <p:pic>
        <p:nvPicPr>
          <p:cNvPr id="7" name="Picture 6" descr="A picture containing text, diagram, line, screenshot&#10;&#10;Description automatically generated">
            <a:extLst>
              <a:ext uri="{FF2B5EF4-FFF2-40B4-BE49-F238E27FC236}">
                <a16:creationId xmlns:a16="http://schemas.microsoft.com/office/drawing/2014/main" id="{1EBB683C-3BD7-B380-A92D-B62FD013304B}"/>
              </a:ext>
            </a:extLst>
          </p:cNvPr>
          <p:cNvPicPr>
            <a:picLocks noChangeAspect="1"/>
          </p:cNvPicPr>
          <p:nvPr/>
        </p:nvPicPr>
        <p:blipFill>
          <a:blip r:embed="rId3"/>
          <a:stretch>
            <a:fillRect/>
          </a:stretch>
        </p:blipFill>
        <p:spPr>
          <a:xfrm>
            <a:off x="366859" y="2234852"/>
            <a:ext cx="6406195" cy="2725141"/>
          </a:xfrm>
          <a:prstGeom prst="rect">
            <a:avLst/>
          </a:prstGeom>
        </p:spPr>
      </p:pic>
      <p:pic>
        <p:nvPicPr>
          <p:cNvPr id="8" name="Picture 7" descr="A picture containing diagram, line, plan, screenshot&#10;&#10;Description automatically generated">
            <a:extLst>
              <a:ext uri="{FF2B5EF4-FFF2-40B4-BE49-F238E27FC236}">
                <a16:creationId xmlns:a16="http://schemas.microsoft.com/office/drawing/2014/main" id="{3F149FB0-D0A5-25DD-71D6-CBCAE664D518}"/>
              </a:ext>
            </a:extLst>
          </p:cNvPr>
          <p:cNvPicPr>
            <a:picLocks noChangeAspect="1"/>
          </p:cNvPicPr>
          <p:nvPr/>
        </p:nvPicPr>
        <p:blipFill>
          <a:blip r:embed="rId4"/>
          <a:stretch>
            <a:fillRect/>
          </a:stretch>
        </p:blipFill>
        <p:spPr>
          <a:xfrm>
            <a:off x="7573062" y="1672203"/>
            <a:ext cx="4101395" cy="3513594"/>
          </a:xfrm>
          <a:prstGeom prst="rect">
            <a:avLst/>
          </a:prstGeom>
        </p:spPr>
      </p:pic>
      <p:sp>
        <p:nvSpPr>
          <p:cNvPr id="9" name="Oval 8">
            <a:extLst>
              <a:ext uri="{FF2B5EF4-FFF2-40B4-BE49-F238E27FC236}">
                <a16:creationId xmlns:a16="http://schemas.microsoft.com/office/drawing/2014/main" id="{77D6FEB2-428D-4B33-7170-B3CA57A1E14D}"/>
              </a:ext>
            </a:extLst>
          </p:cNvPr>
          <p:cNvSpPr/>
          <p:nvPr/>
        </p:nvSpPr>
        <p:spPr>
          <a:xfrm>
            <a:off x="8078772" y="3928128"/>
            <a:ext cx="1234911" cy="760282"/>
          </a:xfrm>
          <a:prstGeom prst="ellipse">
            <a:avLst/>
          </a:prstGeom>
          <a:noFill/>
          <a:ln w="635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52619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01F537-31DD-8262-2900-884B17BCE655}"/>
              </a:ext>
            </a:extLst>
          </p:cNvPr>
          <p:cNvPicPr>
            <a:picLocks noChangeAspect="1"/>
          </p:cNvPicPr>
          <p:nvPr/>
        </p:nvPicPr>
        <p:blipFill rotWithShape="1">
          <a:blip r:embed="rId3">
            <a:duotone>
              <a:schemeClr val="bg2">
                <a:shade val="45000"/>
                <a:satMod val="135000"/>
              </a:schemeClr>
              <a:prstClr val="white"/>
            </a:duotone>
          </a:blip>
          <a:srcRect t="3433"/>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Build Your Deep Learning Skills</a:t>
            </a:r>
          </a:p>
        </p:txBody>
      </p:sp>
      <p:graphicFrame>
        <p:nvGraphicFramePr>
          <p:cNvPr id="7" name="TextBox 2">
            <a:extLst>
              <a:ext uri="{FF2B5EF4-FFF2-40B4-BE49-F238E27FC236}">
                <a16:creationId xmlns:a16="http://schemas.microsoft.com/office/drawing/2014/main" id="{D43D5190-F045-F2A5-35E9-EEA274B9A0C3}"/>
              </a:ext>
            </a:extLst>
          </p:cNvPr>
          <p:cNvGraphicFramePr/>
          <p:nvPr>
            <p:extLst>
              <p:ext uri="{D42A27DB-BD31-4B8C-83A1-F6EECF244321}">
                <p14:modId xmlns:p14="http://schemas.microsoft.com/office/powerpoint/2010/main" val="12826556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3033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i="0" kern="1200">
                <a:solidFill>
                  <a:srgbClr val="FFFFFF"/>
                </a:solidFill>
                <a:effectLst/>
                <a:latin typeface="+mj-lt"/>
                <a:ea typeface="+mj-ea"/>
                <a:cs typeface="+mj-cs"/>
              </a:rPr>
              <a:t>Q and A</a:t>
            </a:r>
            <a:endParaRPr lang="en-US" sz="6600" kern="1200">
              <a:solidFill>
                <a:srgbClr val="FFFFFF"/>
              </a:solidFill>
              <a:latin typeface="+mj-lt"/>
              <a:ea typeface="+mj-ea"/>
              <a:cs typeface="+mj-cs"/>
            </a:endParaRP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66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Black and brown cats yawning">
            <a:extLst>
              <a:ext uri="{FF2B5EF4-FFF2-40B4-BE49-F238E27FC236}">
                <a16:creationId xmlns:a16="http://schemas.microsoft.com/office/drawing/2014/main" id="{61879053-A435-CE59-7D64-CEE2AF1E27A9}"/>
              </a:ext>
            </a:extLst>
          </p:cNvPr>
          <p:cNvPicPr>
            <a:picLocks noChangeAspect="1"/>
          </p:cNvPicPr>
          <p:nvPr/>
        </p:nvPicPr>
        <p:blipFill rotWithShape="1">
          <a:blip r:embed="rId3"/>
          <a:srcRect t="20886" r="-1" b="-1"/>
          <a:stretch/>
        </p:blipFill>
        <p:spPr>
          <a:xfrm>
            <a:off x="3523486" y="276446"/>
            <a:ext cx="8668512" cy="6857990"/>
          </a:xfrm>
          <a:prstGeom prst="rect">
            <a:avLst/>
          </a:prstGeom>
        </p:spPr>
      </p:pic>
      <p:sp>
        <p:nvSpPr>
          <p:cNvPr id="23"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371094" y="1161288"/>
            <a:ext cx="3438144" cy="1124712"/>
          </a:xfrm>
        </p:spPr>
        <p:txBody>
          <a:bodyPr anchor="b">
            <a:normAutofit/>
          </a:bodyPr>
          <a:lstStyle/>
          <a:p>
            <a:r>
              <a:rPr lang="en-US" sz="2800"/>
              <a:t>Acknowledgement</a:t>
            </a:r>
          </a:p>
        </p:txBody>
      </p:sp>
      <p:sp>
        <p:nvSpPr>
          <p:cNvPr id="24"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a:xfrm>
            <a:off x="371093" y="2718054"/>
            <a:ext cx="6692647" cy="3207258"/>
          </a:xfrm>
        </p:spPr>
        <p:txBody>
          <a:bodyPr anchor="t">
            <a:normAutofit/>
          </a:bodyPr>
          <a:lstStyle/>
          <a:p>
            <a:pPr>
              <a:buFont typeface="Arial" panose="020B0604020202020204" pitchFamily="34" charset="0"/>
              <a:buChar char="•"/>
            </a:pPr>
            <a:r>
              <a:rPr lang="en-CA" sz="1700" dirty="0">
                <a:latin typeface="Söhne"/>
              </a:rPr>
              <a:t>VADA Program</a:t>
            </a:r>
          </a:p>
          <a:p>
            <a:r>
              <a:rPr lang="en-CA" sz="1700" dirty="0">
                <a:latin typeface="Söhne"/>
              </a:rPr>
              <a:t>Dr. Pingzhao Hu</a:t>
            </a:r>
          </a:p>
          <a:p>
            <a:pPr>
              <a:buFont typeface="Arial" panose="020B0604020202020204" pitchFamily="34" charset="0"/>
              <a:buChar char="•"/>
            </a:pPr>
            <a:r>
              <a:rPr lang="en-CA" sz="1700" dirty="0">
                <a:latin typeface="Söhne"/>
              </a:rPr>
              <a:t>Health Data Working Group, DLSPH, University of Toronto</a:t>
            </a:r>
          </a:p>
          <a:p>
            <a:pPr>
              <a:buFont typeface="Arial" panose="020B0604020202020204" pitchFamily="34" charset="0"/>
              <a:buChar char="•"/>
            </a:pPr>
            <a:r>
              <a:rPr lang="en-CA" sz="1700" dirty="0">
                <a:latin typeface="Söhne"/>
              </a:rPr>
              <a:t>Xu Lab, Biostatistics Department, University Health Network</a:t>
            </a:r>
          </a:p>
          <a:p>
            <a:pPr>
              <a:buFont typeface="Arial" panose="020B0604020202020204" pitchFamily="34" charset="0"/>
              <a:buChar char="•"/>
            </a:pPr>
            <a:r>
              <a:rPr lang="en-CA" sz="1700" dirty="0" err="1">
                <a:latin typeface="Söhne"/>
              </a:rPr>
              <a:t>Keras</a:t>
            </a:r>
            <a:r>
              <a:rPr lang="en-CA" sz="1700" dirty="0">
                <a:latin typeface="Söhne"/>
              </a:rPr>
              <a:t> team and code example authors: François Chollet, </a:t>
            </a:r>
            <a:r>
              <a:rPr lang="en-CA" sz="1700" dirty="0" err="1">
                <a:latin typeface="Söhne"/>
              </a:rPr>
              <a:t>Amogh</a:t>
            </a:r>
            <a:r>
              <a:rPr lang="en-CA" sz="1700" dirty="0">
                <a:latin typeface="Söhne"/>
              </a:rPr>
              <a:t> Joshi</a:t>
            </a:r>
          </a:p>
        </p:txBody>
      </p:sp>
    </p:spTree>
    <p:extLst>
      <p:ext uri="{BB962C8B-B14F-4D97-AF65-F5344CB8AC3E}">
        <p14:creationId xmlns:p14="http://schemas.microsoft.com/office/powerpoint/2010/main" val="72657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Health Data Working Group</a:t>
            </a:r>
          </a:p>
        </p:txBody>
      </p:sp>
      <p:sp>
        <p:nvSpPr>
          <p:cNvPr id="33" name="Rectangle 3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7F1EE90-FC67-CDAA-4859-0543D6C24443}"/>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The Health Data Working Group is an initiative led by members of the Dalla Lana School of Public Health community to facilitate the uptake of programming-related tools for the benefit of public health research.</a:t>
            </a:r>
          </a:p>
        </p:txBody>
      </p:sp>
      <p:pic>
        <p:nvPicPr>
          <p:cNvPr id="13" name="Picture 12" descr="Graphical user interface, text, application&#10;&#10;Description automatically generated">
            <a:extLst>
              <a:ext uri="{FF2B5EF4-FFF2-40B4-BE49-F238E27FC236}">
                <a16:creationId xmlns:a16="http://schemas.microsoft.com/office/drawing/2014/main" id="{E03D819E-D406-360F-0E9C-7195705D5540}"/>
              </a:ext>
            </a:extLst>
          </p:cNvPr>
          <p:cNvPicPr>
            <a:picLocks noChangeAspect="1"/>
          </p:cNvPicPr>
          <p:nvPr/>
        </p:nvPicPr>
        <p:blipFill>
          <a:blip r:embed="rId3"/>
          <a:stretch>
            <a:fillRect/>
          </a:stretch>
        </p:blipFill>
        <p:spPr>
          <a:xfrm>
            <a:off x="557784" y="2615790"/>
            <a:ext cx="3584448" cy="3620655"/>
          </a:xfrm>
          <a:prstGeom prst="rect">
            <a:avLst/>
          </a:prstGeom>
        </p:spPr>
      </p:pic>
      <p:pic>
        <p:nvPicPr>
          <p:cNvPr id="8" name="Content Placeholder 7" descr="A group of people smiling&#10;&#10;Description automatically generated with low confidence">
            <a:extLst>
              <a:ext uri="{FF2B5EF4-FFF2-40B4-BE49-F238E27FC236}">
                <a16:creationId xmlns:a16="http://schemas.microsoft.com/office/drawing/2014/main" id="{FE086C4E-BA8F-80F7-19A1-AEAC3603708F}"/>
              </a:ext>
            </a:extLst>
          </p:cNvPr>
          <p:cNvPicPr>
            <a:picLocks noGrp="1" noChangeAspect="1"/>
          </p:cNvPicPr>
          <p:nvPr>
            <p:ph idx="1"/>
          </p:nvPr>
        </p:nvPicPr>
        <p:blipFill>
          <a:blip r:embed="rId4"/>
          <a:stretch>
            <a:fillRect/>
          </a:stretch>
        </p:blipFill>
        <p:spPr>
          <a:xfrm>
            <a:off x="4347599" y="2916170"/>
            <a:ext cx="3584448" cy="3019896"/>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504697CB-6E16-BA3C-33F5-4DC32775864B}"/>
              </a:ext>
            </a:extLst>
          </p:cNvPr>
          <p:cNvPicPr>
            <a:picLocks noChangeAspect="1"/>
          </p:cNvPicPr>
          <p:nvPr/>
        </p:nvPicPr>
        <p:blipFill>
          <a:blip r:embed="rId5"/>
          <a:stretch>
            <a:fillRect/>
          </a:stretch>
        </p:blipFill>
        <p:spPr>
          <a:xfrm>
            <a:off x="8137415" y="2952014"/>
            <a:ext cx="3584448" cy="2948207"/>
          </a:xfrm>
          <a:prstGeom prst="rect">
            <a:avLst/>
          </a:prstGeom>
        </p:spPr>
      </p:pic>
    </p:spTree>
    <p:extLst>
      <p:ext uri="{BB962C8B-B14F-4D97-AF65-F5344CB8AC3E}">
        <p14:creationId xmlns:p14="http://schemas.microsoft.com/office/powerpoint/2010/main" val="271318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p:txBody>
          <a:bodyPr/>
          <a:lstStyle/>
          <a:p>
            <a:r>
              <a:rPr lang="en-CA" i="0" dirty="0">
                <a:effectLst/>
                <a:latin typeface="Calibri" panose="020F0502020204030204" pitchFamily="34" charset="0"/>
                <a:cs typeface="Calibri" panose="020F0502020204030204" pitchFamily="34" charset="0"/>
              </a:rPr>
              <a:t>References</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99253ED-1A21-CC96-7110-75BD017513EB}"/>
              </a:ext>
            </a:extLst>
          </p:cNvPr>
          <p:cNvSpPr>
            <a:spLocks noGrp="1"/>
          </p:cNvSpPr>
          <p:nvPr>
            <p:ph idx="1"/>
          </p:nvPr>
        </p:nvSpPr>
        <p:spPr>
          <a:xfrm>
            <a:off x="838200" y="1583724"/>
            <a:ext cx="9118600" cy="3690551"/>
          </a:xfrm>
        </p:spPr>
        <p:txBody>
          <a:bodyPr>
            <a:normAutofit fontScale="77500" lnSpcReduction="20000"/>
          </a:bodyPr>
          <a:lstStyle/>
          <a:p>
            <a:pPr marL="0" indent="0">
              <a:buNone/>
            </a:pPr>
            <a:r>
              <a:rPr lang="en-CA" sz="1900" b="0" i="0" dirty="0">
                <a:effectLst/>
                <a:latin typeface="Calibri" panose="020F0502020204030204" pitchFamily="34" charset="0"/>
                <a:cs typeface="Calibri" panose="020F0502020204030204" pitchFamily="34" charset="0"/>
              </a:rPr>
              <a:t>Chollet, F. (2022, November 10). </a:t>
            </a:r>
            <a:r>
              <a:rPr lang="en-CA" sz="1900" b="0" i="0" dirty="0" err="1">
                <a:effectLst/>
                <a:latin typeface="Calibri" panose="020F0502020204030204" pitchFamily="34" charset="0"/>
                <a:cs typeface="Calibri" panose="020F0502020204030204" pitchFamily="34" charset="0"/>
              </a:rPr>
              <a:t>Keras</a:t>
            </a:r>
            <a:r>
              <a:rPr lang="en-CA" sz="1900" b="0" i="0" dirty="0">
                <a:effectLst/>
                <a:latin typeface="Calibri" panose="020F0502020204030204" pitchFamily="34" charset="0"/>
                <a:cs typeface="Calibri" panose="020F0502020204030204" pitchFamily="34" charset="0"/>
              </a:rPr>
              <a:t> documentation: Image Classification From Scratch. </a:t>
            </a:r>
            <a:r>
              <a:rPr lang="en-CA" sz="1900" b="0" i="0" dirty="0" err="1">
                <a:effectLst/>
                <a:latin typeface="Calibri" panose="020F0502020204030204" pitchFamily="34" charset="0"/>
                <a:cs typeface="Calibri" panose="020F0502020204030204" pitchFamily="34" charset="0"/>
              </a:rPr>
              <a:t>Keras</a:t>
            </a:r>
            <a:r>
              <a:rPr lang="en-CA" sz="1900" b="0" i="0" dirty="0">
                <a:effectLst/>
                <a:latin typeface="Calibri" panose="020F0502020204030204" pitchFamily="34" charset="0"/>
                <a:cs typeface="Calibri" panose="020F0502020204030204" pitchFamily="34" charset="0"/>
              </a:rPr>
              <a:t>. https://</a:t>
            </a:r>
            <a:r>
              <a:rPr lang="en-CA" sz="1900" b="0" i="0" dirty="0" err="1">
                <a:effectLst/>
                <a:latin typeface="Calibri" panose="020F0502020204030204" pitchFamily="34" charset="0"/>
                <a:cs typeface="Calibri" panose="020F0502020204030204" pitchFamily="34" charset="0"/>
              </a:rPr>
              <a:t>keras.io</a:t>
            </a:r>
            <a:r>
              <a:rPr lang="en-CA" sz="1900" b="0" i="0" dirty="0">
                <a:effectLst/>
                <a:latin typeface="Calibri" panose="020F0502020204030204" pitchFamily="34" charset="0"/>
                <a:cs typeface="Calibri" panose="020F0502020204030204" pitchFamily="34" charset="0"/>
              </a:rPr>
              <a:t>/examples/vision/</a:t>
            </a:r>
            <a:r>
              <a:rPr lang="en-CA" sz="1900" b="0" i="0" dirty="0" err="1">
                <a:effectLst/>
                <a:latin typeface="Calibri" panose="020F0502020204030204" pitchFamily="34" charset="0"/>
                <a:cs typeface="Calibri" panose="020F0502020204030204" pitchFamily="34" charset="0"/>
              </a:rPr>
              <a:t>image_classification_from_scratch</a:t>
            </a:r>
            <a:r>
              <a:rPr lang="en-CA" sz="1900" b="0" i="0" dirty="0">
                <a:effectLst/>
                <a:latin typeface="Calibri" panose="020F0502020204030204" pitchFamily="34" charset="0"/>
                <a:cs typeface="Calibri" panose="020F0502020204030204" pitchFamily="34" charset="0"/>
              </a:rPr>
              <a:t>/ </a:t>
            </a:r>
          </a:p>
          <a:p>
            <a:pPr marL="0" indent="0">
              <a:buNone/>
            </a:pPr>
            <a:r>
              <a:rPr lang="en-CA" sz="1900" b="0" i="0" dirty="0" err="1">
                <a:effectLst/>
                <a:latin typeface="Calibri" panose="020F0502020204030204" pitchFamily="34" charset="0"/>
                <a:cs typeface="Calibri" panose="020F0502020204030204" pitchFamily="34" charset="0"/>
              </a:rPr>
              <a:t>Hochreiter</a:t>
            </a:r>
            <a:r>
              <a:rPr lang="en-CA" sz="1900" b="0" i="0" dirty="0">
                <a:effectLst/>
                <a:latin typeface="Calibri" panose="020F0502020204030204" pitchFamily="34" charset="0"/>
                <a:cs typeface="Calibri" panose="020F0502020204030204" pitchFamily="34" charset="0"/>
              </a:rPr>
              <a:t>, S., &amp;amp; </a:t>
            </a:r>
            <a:r>
              <a:rPr lang="en-CA" sz="1900" b="0" i="0" dirty="0" err="1">
                <a:effectLst/>
                <a:latin typeface="Calibri" panose="020F0502020204030204" pitchFamily="34" charset="0"/>
                <a:cs typeface="Calibri" panose="020F0502020204030204" pitchFamily="34" charset="0"/>
              </a:rPr>
              <a:t>Schmidhuber</a:t>
            </a:r>
            <a:r>
              <a:rPr lang="en-CA" sz="1900" b="0" i="0" dirty="0">
                <a:effectLst/>
                <a:latin typeface="Calibri" panose="020F0502020204030204" pitchFamily="34" charset="0"/>
                <a:cs typeface="Calibri" panose="020F0502020204030204" pitchFamily="34" charset="0"/>
              </a:rPr>
              <a:t>, J. (1997). Long short-term memory. Neural Computation, 9(8), 1735–1780. https://</a:t>
            </a:r>
            <a:r>
              <a:rPr lang="en-CA" sz="1900" b="0" i="0" dirty="0" err="1">
                <a:effectLst/>
                <a:latin typeface="Calibri" panose="020F0502020204030204" pitchFamily="34" charset="0"/>
                <a:cs typeface="Calibri" panose="020F0502020204030204" pitchFamily="34" charset="0"/>
              </a:rPr>
              <a:t>doi.org</a:t>
            </a:r>
            <a:r>
              <a:rPr lang="en-CA" sz="1900" b="0" i="0" dirty="0">
                <a:effectLst/>
                <a:latin typeface="Calibri" panose="020F0502020204030204" pitchFamily="34" charset="0"/>
                <a:cs typeface="Calibri" panose="020F0502020204030204" pitchFamily="34" charset="0"/>
              </a:rPr>
              <a:t>/10.1162/neco.1997.9.8.1735 </a:t>
            </a:r>
          </a:p>
          <a:p>
            <a:pPr marL="0" indent="0">
              <a:buNone/>
            </a:pPr>
            <a:r>
              <a:rPr lang="en-CA" sz="1900" b="0" i="0" dirty="0">
                <a:effectLst/>
                <a:latin typeface="Calibri" panose="020F0502020204030204" pitchFamily="34" charset="0"/>
                <a:cs typeface="Calibri" panose="020F0502020204030204" pitchFamily="34" charset="0"/>
              </a:rPr>
              <a:t>Jia, S., &amp;amp; Hu, P. (2021). </a:t>
            </a:r>
            <a:r>
              <a:rPr lang="en-CA" sz="1900" b="0" i="0" dirty="0" err="1">
                <a:effectLst/>
                <a:latin typeface="Calibri" panose="020F0502020204030204" pitchFamily="34" charset="0"/>
                <a:cs typeface="Calibri" panose="020F0502020204030204" pitchFamily="34" charset="0"/>
              </a:rPr>
              <a:t>ChrNet</a:t>
            </a:r>
            <a:r>
              <a:rPr lang="en-CA" sz="1900" b="0" i="0" dirty="0">
                <a:effectLst/>
                <a:latin typeface="Calibri" panose="020F0502020204030204" pitchFamily="34" charset="0"/>
                <a:cs typeface="Calibri" panose="020F0502020204030204" pitchFamily="34" charset="0"/>
              </a:rPr>
              <a:t>: A re-trainable chromosome-based 1d convolutional neural network for predicting immune cell types. Genomics, 113(4), 2023–2031. https://</a:t>
            </a:r>
            <a:r>
              <a:rPr lang="en-CA" sz="1900" b="0" i="0" dirty="0" err="1">
                <a:effectLst/>
                <a:latin typeface="Calibri" panose="020F0502020204030204" pitchFamily="34" charset="0"/>
                <a:cs typeface="Calibri" panose="020F0502020204030204" pitchFamily="34" charset="0"/>
              </a:rPr>
              <a:t>doi.org</a:t>
            </a:r>
            <a:r>
              <a:rPr lang="en-CA" sz="1900" b="0" i="0" dirty="0">
                <a:effectLst/>
                <a:latin typeface="Calibri" panose="020F0502020204030204" pitchFamily="34" charset="0"/>
                <a:cs typeface="Calibri" panose="020F0502020204030204" pitchFamily="34" charset="0"/>
              </a:rPr>
              <a:t>/10.1016/j.ygeno.2021.04.037 </a:t>
            </a:r>
          </a:p>
          <a:p>
            <a:pPr marL="0" indent="0">
              <a:buNone/>
            </a:pPr>
            <a:r>
              <a:rPr lang="en-CA" sz="1900" b="0" i="0" dirty="0">
                <a:effectLst/>
                <a:latin typeface="Calibri" panose="020F0502020204030204" pitchFamily="34" charset="0"/>
                <a:cs typeface="Calibri" panose="020F0502020204030204" pitchFamily="34" charset="0"/>
              </a:rPr>
              <a:t>Joshi, A. (2021, June 5). </a:t>
            </a:r>
            <a:r>
              <a:rPr lang="en-CA" sz="1900" b="0" i="0" dirty="0" err="1">
                <a:effectLst/>
                <a:latin typeface="Calibri" panose="020F0502020204030204" pitchFamily="34" charset="0"/>
                <a:cs typeface="Calibri" panose="020F0502020204030204" pitchFamily="34" charset="0"/>
              </a:rPr>
              <a:t>Keras</a:t>
            </a:r>
            <a:r>
              <a:rPr lang="en-CA" sz="1900" b="0" i="0" dirty="0">
                <a:effectLst/>
                <a:latin typeface="Calibri" panose="020F0502020204030204" pitchFamily="34" charset="0"/>
                <a:cs typeface="Calibri" panose="020F0502020204030204" pitchFamily="34" charset="0"/>
              </a:rPr>
              <a:t> Documentation: Next-frame video prediction with convolutional </a:t>
            </a:r>
            <a:r>
              <a:rPr lang="en-CA" sz="1900" b="0" i="0" dirty="0" err="1">
                <a:effectLst/>
                <a:latin typeface="Calibri" panose="020F0502020204030204" pitchFamily="34" charset="0"/>
                <a:cs typeface="Calibri" panose="020F0502020204030204" pitchFamily="34" charset="0"/>
              </a:rPr>
              <a:t>lstms</a:t>
            </a:r>
            <a:r>
              <a:rPr lang="en-CA" sz="1900" b="0" i="0" dirty="0">
                <a:effectLst/>
                <a:latin typeface="Calibri" panose="020F0502020204030204" pitchFamily="34" charset="0"/>
                <a:cs typeface="Calibri" panose="020F0502020204030204" pitchFamily="34" charset="0"/>
              </a:rPr>
              <a:t>. </a:t>
            </a:r>
            <a:r>
              <a:rPr lang="en-CA" sz="1900" b="0" i="0" dirty="0" err="1">
                <a:effectLst/>
                <a:latin typeface="Calibri" panose="020F0502020204030204" pitchFamily="34" charset="0"/>
                <a:cs typeface="Calibri" panose="020F0502020204030204" pitchFamily="34" charset="0"/>
              </a:rPr>
              <a:t>Keras</a:t>
            </a:r>
            <a:r>
              <a:rPr lang="en-CA" sz="1900" b="0" i="0" dirty="0">
                <a:effectLst/>
                <a:latin typeface="Calibri" panose="020F0502020204030204" pitchFamily="34" charset="0"/>
                <a:cs typeface="Calibri" panose="020F0502020204030204" pitchFamily="34" charset="0"/>
              </a:rPr>
              <a:t>. https://</a:t>
            </a:r>
            <a:r>
              <a:rPr lang="en-CA" sz="1900" b="0" i="0" dirty="0" err="1">
                <a:effectLst/>
                <a:latin typeface="Calibri" panose="020F0502020204030204" pitchFamily="34" charset="0"/>
                <a:cs typeface="Calibri" panose="020F0502020204030204" pitchFamily="34" charset="0"/>
              </a:rPr>
              <a:t>keras.io</a:t>
            </a:r>
            <a:r>
              <a:rPr lang="en-CA" sz="1900" b="0" i="0" dirty="0">
                <a:effectLst/>
                <a:latin typeface="Calibri" panose="020F0502020204030204" pitchFamily="34" charset="0"/>
                <a:cs typeface="Calibri" panose="020F0502020204030204" pitchFamily="34" charset="0"/>
              </a:rPr>
              <a:t>/examples/vision/</a:t>
            </a:r>
            <a:r>
              <a:rPr lang="en-CA" sz="1900" b="0" i="0" dirty="0" err="1">
                <a:effectLst/>
                <a:latin typeface="Calibri" panose="020F0502020204030204" pitchFamily="34" charset="0"/>
                <a:cs typeface="Calibri" panose="020F0502020204030204" pitchFamily="34" charset="0"/>
              </a:rPr>
              <a:t>conv_lstm</a:t>
            </a:r>
            <a:r>
              <a:rPr lang="en-CA" sz="1900" b="0" i="0" dirty="0">
                <a:effectLst/>
                <a:latin typeface="Calibri" panose="020F0502020204030204" pitchFamily="34" charset="0"/>
                <a:cs typeface="Calibri" panose="020F0502020204030204" pitchFamily="34" charset="0"/>
              </a:rPr>
              <a:t>/ </a:t>
            </a:r>
          </a:p>
          <a:p>
            <a:pPr marL="0" indent="0">
              <a:buNone/>
            </a:pPr>
            <a:r>
              <a:rPr lang="en-CA" sz="1900" b="0" i="0" dirty="0" err="1">
                <a:effectLst/>
                <a:latin typeface="Calibri" panose="020F0502020204030204" pitchFamily="34" charset="0"/>
                <a:cs typeface="Calibri" panose="020F0502020204030204" pitchFamily="34" charset="0"/>
              </a:rPr>
              <a:t>Parkhi</a:t>
            </a:r>
            <a:r>
              <a:rPr lang="en-CA" sz="1900" b="0" i="0" dirty="0">
                <a:effectLst/>
                <a:latin typeface="Calibri" panose="020F0502020204030204" pitchFamily="34" charset="0"/>
                <a:cs typeface="Calibri" panose="020F0502020204030204" pitchFamily="34" charset="0"/>
              </a:rPr>
              <a:t>, O. M., </a:t>
            </a:r>
            <a:r>
              <a:rPr lang="en-CA" sz="1900" b="0" i="0" dirty="0" err="1">
                <a:effectLst/>
                <a:latin typeface="Calibri" panose="020F0502020204030204" pitchFamily="34" charset="0"/>
                <a:cs typeface="Calibri" panose="020F0502020204030204" pitchFamily="34" charset="0"/>
              </a:rPr>
              <a:t>Vedaldi</a:t>
            </a:r>
            <a:r>
              <a:rPr lang="en-CA" sz="1900" b="0" i="0" dirty="0">
                <a:effectLst/>
                <a:latin typeface="Calibri" panose="020F0502020204030204" pitchFamily="34" charset="0"/>
                <a:cs typeface="Calibri" panose="020F0502020204030204" pitchFamily="34" charset="0"/>
              </a:rPr>
              <a:t>, A., Zisserman, A., &amp;amp; Jawahar, C. V. (2012). Cats and dogs. 2012 IEEE Conference on Computer Vision and Pattern Recognition. https://</a:t>
            </a:r>
            <a:r>
              <a:rPr lang="en-CA" sz="1900" b="0" i="0" dirty="0" err="1">
                <a:effectLst/>
                <a:latin typeface="Calibri" panose="020F0502020204030204" pitchFamily="34" charset="0"/>
                <a:cs typeface="Calibri" panose="020F0502020204030204" pitchFamily="34" charset="0"/>
              </a:rPr>
              <a:t>doi.org</a:t>
            </a:r>
            <a:r>
              <a:rPr lang="en-CA" sz="1900" b="0" i="0" dirty="0">
                <a:effectLst/>
                <a:latin typeface="Calibri" panose="020F0502020204030204" pitchFamily="34" charset="0"/>
                <a:cs typeface="Calibri" panose="020F0502020204030204" pitchFamily="34" charset="0"/>
              </a:rPr>
              <a:t>/10.1109/cvpr.2012.6248092 </a:t>
            </a:r>
          </a:p>
          <a:p>
            <a:pPr marL="0" indent="0">
              <a:buNone/>
            </a:pPr>
            <a:r>
              <a:rPr lang="en-CA" sz="1900" b="0" i="0" dirty="0">
                <a:effectLst/>
                <a:latin typeface="Calibri" panose="020F0502020204030204" pitchFamily="34" charset="0"/>
                <a:cs typeface="Calibri" panose="020F0502020204030204" pitchFamily="34" charset="0"/>
              </a:rPr>
              <a:t>Ramachandran, P., </a:t>
            </a:r>
            <a:r>
              <a:rPr lang="en-CA" sz="1900" b="0" i="0" dirty="0" err="1">
                <a:effectLst/>
                <a:latin typeface="Calibri" panose="020F0502020204030204" pitchFamily="34" charset="0"/>
                <a:cs typeface="Calibri" panose="020F0502020204030204" pitchFamily="34" charset="0"/>
              </a:rPr>
              <a:t>Zoph</a:t>
            </a:r>
            <a:r>
              <a:rPr lang="en-CA" sz="1900" b="0" i="0" dirty="0">
                <a:effectLst/>
                <a:latin typeface="Calibri" panose="020F0502020204030204" pitchFamily="34" charset="0"/>
                <a:cs typeface="Calibri" panose="020F0502020204030204" pitchFamily="34" charset="0"/>
              </a:rPr>
              <a:t>, B., &amp;amp; Le, Q. V. (2017, October 27). Searching for activation functions. </a:t>
            </a:r>
            <a:r>
              <a:rPr lang="en-CA" sz="1900" b="0" i="0" dirty="0" err="1">
                <a:effectLst/>
                <a:latin typeface="Calibri" panose="020F0502020204030204" pitchFamily="34" charset="0"/>
                <a:cs typeface="Calibri" panose="020F0502020204030204" pitchFamily="34" charset="0"/>
              </a:rPr>
              <a:t>arXiv.org</a:t>
            </a:r>
            <a:r>
              <a:rPr lang="en-CA" sz="1900" b="0" i="0" dirty="0">
                <a:effectLst/>
                <a:latin typeface="Calibri" panose="020F0502020204030204" pitchFamily="34" charset="0"/>
                <a:cs typeface="Calibri" panose="020F0502020204030204" pitchFamily="34" charset="0"/>
              </a:rPr>
              <a:t>. https://</a:t>
            </a:r>
            <a:r>
              <a:rPr lang="en-CA" sz="1900" b="0" i="0" dirty="0" err="1">
                <a:effectLst/>
                <a:latin typeface="Calibri" panose="020F0502020204030204" pitchFamily="34" charset="0"/>
                <a:cs typeface="Calibri" panose="020F0502020204030204" pitchFamily="34" charset="0"/>
              </a:rPr>
              <a:t>arxiv.org</a:t>
            </a:r>
            <a:r>
              <a:rPr lang="en-CA" sz="1900" b="0" i="0" dirty="0">
                <a:effectLst/>
                <a:latin typeface="Calibri" panose="020F0502020204030204" pitchFamily="34" charset="0"/>
                <a:cs typeface="Calibri" panose="020F0502020204030204" pitchFamily="34" charset="0"/>
              </a:rPr>
              <a:t>/abs/1710.05941 </a:t>
            </a:r>
          </a:p>
          <a:p>
            <a:pPr marL="0" indent="0">
              <a:buNone/>
            </a:pPr>
            <a:r>
              <a:rPr lang="en-CA" sz="1900" b="0" i="0" dirty="0">
                <a:effectLst/>
                <a:latin typeface="Calibri" panose="020F0502020204030204" pitchFamily="34" charset="0"/>
                <a:cs typeface="Calibri" panose="020F0502020204030204" pitchFamily="34" charset="0"/>
              </a:rPr>
              <a:t>Sharma, D., Paterson, A. D., &amp;amp; Xu, W. (2020). </a:t>
            </a:r>
            <a:r>
              <a:rPr lang="en-CA" sz="1900" b="0" i="0" dirty="0" err="1">
                <a:effectLst/>
                <a:latin typeface="Calibri" panose="020F0502020204030204" pitchFamily="34" charset="0"/>
                <a:cs typeface="Calibri" panose="020F0502020204030204" pitchFamily="34" charset="0"/>
              </a:rPr>
              <a:t>Taxonn</a:t>
            </a:r>
            <a:r>
              <a:rPr lang="en-CA" sz="1900" b="0" i="0" dirty="0">
                <a:effectLst/>
                <a:latin typeface="Calibri" panose="020F0502020204030204" pitchFamily="34" charset="0"/>
                <a:cs typeface="Calibri" panose="020F0502020204030204" pitchFamily="34" charset="0"/>
              </a:rPr>
              <a:t>: Ensemble of Neural Networks on stratified microbiome data for disease prediction. Bioinformatics, 36(17), 4544–4550. https://</a:t>
            </a:r>
            <a:r>
              <a:rPr lang="en-CA" sz="1900" b="0" i="0" dirty="0" err="1">
                <a:effectLst/>
                <a:latin typeface="Calibri" panose="020F0502020204030204" pitchFamily="34" charset="0"/>
                <a:cs typeface="Calibri" panose="020F0502020204030204" pitchFamily="34" charset="0"/>
              </a:rPr>
              <a:t>doi.org</a:t>
            </a:r>
            <a:r>
              <a:rPr lang="en-CA" sz="1900" b="0" i="0" dirty="0">
                <a:effectLst/>
                <a:latin typeface="Calibri" panose="020F0502020204030204" pitchFamily="34" charset="0"/>
                <a:cs typeface="Calibri" panose="020F0502020204030204" pitchFamily="34" charset="0"/>
              </a:rPr>
              <a:t>/10.1093/bioinformatics/btaa542 </a:t>
            </a:r>
          </a:p>
          <a:p>
            <a:pPr marL="0" indent="0">
              <a:buNone/>
            </a:pPr>
            <a:r>
              <a:rPr lang="en-CA" sz="1900" b="0" i="0" dirty="0" err="1">
                <a:effectLst/>
                <a:latin typeface="Calibri" panose="020F0502020204030204" pitchFamily="34" charset="0"/>
                <a:cs typeface="Calibri" panose="020F0502020204030204" pitchFamily="34" charset="0"/>
              </a:rPr>
              <a:t>Sherstinsky</a:t>
            </a:r>
            <a:r>
              <a:rPr lang="en-CA" sz="1900" b="0" i="0" dirty="0">
                <a:effectLst/>
                <a:latin typeface="Calibri" panose="020F0502020204030204" pitchFamily="34" charset="0"/>
                <a:cs typeface="Calibri" panose="020F0502020204030204" pitchFamily="34" charset="0"/>
              </a:rPr>
              <a:t>, A. (2020). Fundamentals of Recurrent Neural Network (RNN) and long short-term memory (LSTM) network. </a:t>
            </a:r>
            <a:r>
              <a:rPr lang="en-CA" sz="1900" b="0" i="0" dirty="0" err="1">
                <a:effectLst/>
                <a:latin typeface="Calibri" panose="020F0502020204030204" pitchFamily="34" charset="0"/>
                <a:cs typeface="Calibri" panose="020F0502020204030204" pitchFamily="34" charset="0"/>
              </a:rPr>
              <a:t>Physica</a:t>
            </a:r>
            <a:r>
              <a:rPr lang="en-CA" sz="1900" b="0" i="0" dirty="0">
                <a:effectLst/>
                <a:latin typeface="Calibri" panose="020F0502020204030204" pitchFamily="34" charset="0"/>
                <a:cs typeface="Calibri" panose="020F0502020204030204" pitchFamily="34" charset="0"/>
              </a:rPr>
              <a:t> D: Nonlinear Phenomena, 404, 132306. https://</a:t>
            </a:r>
            <a:r>
              <a:rPr lang="en-CA" sz="1900" b="0" i="0" dirty="0" err="1">
                <a:effectLst/>
                <a:latin typeface="Calibri" panose="020F0502020204030204" pitchFamily="34" charset="0"/>
                <a:cs typeface="Calibri" panose="020F0502020204030204" pitchFamily="34" charset="0"/>
              </a:rPr>
              <a:t>doi.org</a:t>
            </a:r>
            <a:r>
              <a:rPr lang="en-CA" sz="1900" b="0" i="0" dirty="0">
                <a:effectLst/>
                <a:latin typeface="Calibri" panose="020F0502020204030204" pitchFamily="34" charset="0"/>
                <a:cs typeface="Calibri" panose="020F0502020204030204" pitchFamily="34" charset="0"/>
              </a:rPr>
              <a:t>/10.1016/j.physd.2019.132306 </a:t>
            </a:r>
            <a:endParaRPr lang="en-CA" sz="15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220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2401740" y="1827605"/>
            <a:ext cx="8378496" cy="2387918"/>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Part 1: Intro to Deep Learning </a:t>
            </a:r>
          </a:p>
        </p:txBody>
      </p:sp>
      <p:grpSp>
        <p:nvGrpSpPr>
          <p:cNvPr id="25" name="Group 24">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32" name="Freeform: Shape 31">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450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200" y="365125"/>
            <a:ext cx="10515600" cy="1306443"/>
          </a:xfrm>
        </p:spPr>
        <p:txBody>
          <a:bodyPr>
            <a:normAutofit/>
          </a:bodyPr>
          <a:lstStyle/>
          <a:p>
            <a:r>
              <a:rPr lang="en-US" sz="4000"/>
              <a:t>Introduction to Deep Learning</a:t>
            </a:r>
          </a:p>
        </p:txBody>
      </p:sp>
      <p:graphicFrame>
        <p:nvGraphicFramePr>
          <p:cNvPr id="15" name="Content Placeholder 2">
            <a:extLst>
              <a:ext uri="{FF2B5EF4-FFF2-40B4-BE49-F238E27FC236}">
                <a16:creationId xmlns:a16="http://schemas.microsoft.com/office/drawing/2014/main" id="{2B7C38C0-B4FD-1404-D70F-4716EE3BEDFC}"/>
              </a:ext>
            </a:extLst>
          </p:cNvPr>
          <p:cNvGraphicFramePr>
            <a:graphicFrameLocks noGrp="1"/>
          </p:cNvGraphicFramePr>
          <p:nvPr>
            <p:ph idx="1"/>
          </p:nvPr>
        </p:nvGraphicFramePr>
        <p:xfrm>
          <a:off x="838200" y="1825625"/>
          <a:ext cx="4152774" cy="4303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Diagram&#10;&#10;Description automatically generated">
            <a:extLst>
              <a:ext uri="{FF2B5EF4-FFF2-40B4-BE49-F238E27FC236}">
                <a16:creationId xmlns:a16="http://schemas.microsoft.com/office/drawing/2014/main" id="{DDB81CFE-0F8B-4616-8A6F-13F384714488}"/>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623" r="1714" b="-1"/>
          <a:stretch/>
        </p:blipFill>
        <p:spPr>
          <a:xfrm>
            <a:off x="5838411" y="2304210"/>
            <a:ext cx="5726806" cy="3921148"/>
          </a:xfrm>
          <a:prstGeom prst="rect">
            <a:avLst/>
          </a:prstGeom>
        </p:spPr>
      </p:pic>
      <p:sp>
        <p:nvSpPr>
          <p:cNvPr id="6" name="TextBox 5">
            <a:extLst>
              <a:ext uri="{FF2B5EF4-FFF2-40B4-BE49-F238E27FC236}">
                <a16:creationId xmlns:a16="http://schemas.microsoft.com/office/drawing/2014/main" id="{089E8998-4B4C-FEBC-A381-EBA000B49603}"/>
              </a:ext>
            </a:extLst>
          </p:cNvPr>
          <p:cNvSpPr txBox="1"/>
          <p:nvPr/>
        </p:nvSpPr>
        <p:spPr>
          <a:xfrm>
            <a:off x="9046758" y="6203400"/>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9" tooltip="http://stackoverflow.com/questions/34725495/can-i-use-a-neural-network-for-regression-when-input-has-multiple-output-value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
        <p:nvSpPr>
          <p:cNvPr id="7" name="Rounded Rectangle 6">
            <a:extLst>
              <a:ext uri="{FF2B5EF4-FFF2-40B4-BE49-F238E27FC236}">
                <a16:creationId xmlns:a16="http://schemas.microsoft.com/office/drawing/2014/main" id="{A8154A98-0335-8805-B70A-20B22AC22AB6}"/>
              </a:ext>
            </a:extLst>
          </p:cNvPr>
          <p:cNvSpPr/>
          <p:nvPr/>
        </p:nvSpPr>
        <p:spPr>
          <a:xfrm>
            <a:off x="6618582" y="1603588"/>
            <a:ext cx="443227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 is Deep Learning? </a:t>
            </a:r>
          </a:p>
          <a:p>
            <a:pPr algn="ctr"/>
            <a:r>
              <a:rPr lang="en-US" dirty="0"/>
              <a:t>How it differs from Machine Learning?</a:t>
            </a:r>
          </a:p>
        </p:txBody>
      </p:sp>
    </p:spTree>
    <p:extLst>
      <p:ext uri="{BB962C8B-B14F-4D97-AF65-F5344CB8AC3E}">
        <p14:creationId xmlns:p14="http://schemas.microsoft.com/office/powerpoint/2010/main" val="193885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200" y="556995"/>
            <a:ext cx="10515600" cy="1133693"/>
          </a:xfrm>
        </p:spPr>
        <p:txBody>
          <a:bodyPr>
            <a:normAutofit/>
          </a:bodyPr>
          <a:lstStyle/>
          <a:p>
            <a:r>
              <a:rPr lang="en-US" sz="5200" dirty="0"/>
              <a:t>Activation Function</a:t>
            </a:r>
          </a:p>
        </p:txBody>
      </p:sp>
      <p:sp>
        <p:nvSpPr>
          <p:cNvPr id="4" name="Rounded Rectangle 3">
            <a:extLst>
              <a:ext uri="{FF2B5EF4-FFF2-40B4-BE49-F238E27FC236}">
                <a16:creationId xmlns:a16="http://schemas.microsoft.com/office/drawing/2014/main" id="{2408B130-B3E6-E255-5241-7797C032680B}"/>
              </a:ext>
            </a:extLst>
          </p:cNvPr>
          <p:cNvSpPr/>
          <p:nvPr/>
        </p:nvSpPr>
        <p:spPr>
          <a:xfrm>
            <a:off x="7359901" y="954097"/>
            <a:ext cx="4061085" cy="743324"/>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40664">
              <a:spcAft>
                <a:spcPts val="600"/>
              </a:spcAft>
            </a:pPr>
            <a:r>
              <a:rPr lang="en-US" sz="1458" kern="1200" dirty="0">
                <a:solidFill>
                  <a:schemeClr val="accent2"/>
                </a:solidFill>
                <a:latin typeface="+mn-lt"/>
                <a:ea typeface="+mn-ea"/>
                <a:cs typeface="+mn-cs"/>
              </a:rPr>
              <a:t>What is activation function?</a:t>
            </a:r>
            <a:endParaRPr lang="en-US" dirty="0"/>
          </a:p>
        </p:txBody>
      </p:sp>
      <p:pic>
        <p:nvPicPr>
          <p:cNvPr id="13" name="Content Placeholder 12" descr="A diagram of a cell body function&#10;&#10;Description automatically generated with low confidence">
            <a:extLst>
              <a:ext uri="{FF2B5EF4-FFF2-40B4-BE49-F238E27FC236}">
                <a16:creationId xmlns:a16="http://schemas.microsoft.com/office/drawing/2014/main" id="{B7699272-CD90-B470-1367-401A1797789F}"/>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7583062" y="2974409"/>
            <a:ext cx="3837924" cy="2193099"/>
          </a:xfrm>
        </p:spPr>
      </p:pic>
      <p:sp>
        <p:nvSpPr>
          <p:cNvPr id="14" name="TextBox 13">
            <a:extLst>
              <a:ext uri="{FF2B5EF4-FFF2-40B4-BE49-F238E27FC236}">
                <a16:creationId xmlns:a16="http://schemas.microsoft.com/office/drawing/2014/main" id="{1249E7F1-9D0B-582F-9B25-688BDEE5E1EC}"/>
              </a:ext>
            </a:extLst>
          </p:cNvPr>
          <p:cNvSpPr txBox="1"/>
          <p:nvPr/>
        </p:nvSpPr>
        <p:spPr>
          <a:xfrm>
            <a:off x="7228536" y="5699360"/>
            <a:ext cx="3482265" cy="204543"/>
          </a:xfrm>
          <a:prstGeom prst="rect">
            <a:avLst/>
          </a:prstGeom>
          <a:noFill/>
        </p:spPr>
        <p:txBody>
          <a:bodyPr wrap="square" rtlCol="0">
            <a:spAutoFit/>
          </a:bodyPr>
          <a:lstStyle/>
          <a:p>
            <a:pPr defTabSz="740664">
              <a:spcAft>
                <a:spcPts val="600"/>
              </a:spcAft>
            </a:pPr>
            <a:r>
              <a:rPr lang="en-US" sz="729" kern="1200">
                <a:solidFill>
                  <a:schemeClr val="tx1"/>
                </a:solidFill>
                <a:latin typeface="+mn-lt"/>
                <a:ea typeface="+mn-ea"/>
                <a:cs typeface="+mn-cs"/>
                <a:hlinkClick r:id="rId4" tooltip="http://stackoverflow.com/questions/38850538/single-neuron-in-neural-network-using-c"/>
              </a:rPr>
              <a:t>This Photo</a:t>
            </a:r>
            <a:r>
              <a:rPr lang="en-US" sz="729" kern="1200">
                <a:solidFill>
                  <a:schemeClr val="tx1"/>
                </a:solidFill>
                <a:latin typeface="+mn-lt"/>
                <a:ea typeface="+mn-ea"/>
                <a:cs typeface="+mn-cs"/>
              </a:rPr>
              <a:t> by Unknown Author is licensed under </a:t>
            </a:r>
            <a:r>
              <a:rPr lang="en-US" sz="729" kern="1200">
                <a:solidFill>
                  <a:schemeClr val="tx1"/>
                </a:solidFill>
                <a:latin typeface="+mn-lt"/>
                <a:ea typeface="+mn-ea"/>
                <a:cs typeface="+mn-cs"/>
                <a:hlinkClick r:id="rId5" tooltip="https://creativecommons.org/licenses/by-sa/3.0/"/>
              </a:rPr>
              <a:t>CC BY-SA</a:t>
            </a:r>
            <a:endParaRPr lang="en-US" sz="900"/>
          </a:p>
        </p:txBody>
      </p:sp>
      <p:sp>
        <p:nvSpPr>
          <p:cNvPr id="15" name="Content Placeholder 2">
            <a:extLst>
              <a:ext uri="{FF2B5EF4-FFF2-40B4-BE49-F238E27FC236}">
                <a16:creationId xmlns:a16="http://schemas.microsoft.com/office/drawing/2014/main" id="{15FB0B5A-B07D-99C4-B98A-9CB01EA800D4}"/>
              </a:ext>
            </a:extLst>
          </p:cNvPr>
          <p:cNvSpPr txBox="1">
            <a:spLocks/>
          </p:cNvSpPr>
          <p:nvPr/>
        </p:nvSpPr>
        <p:spPr>
          <a:xfrm>
            <a:off x="743297" y="1945862"/>
            <a:ext cx="5823757" cy="4150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166" indent="-185166" defTabSz="740664">
              <a:spcBef>
                <a:spcPts val="810"/>
              </a:spcBef>
            </a:pPr>
            <a:r>
              <a:rPr lang="en-CA" sz="2500" kern="1200" dirty="0">
                <a:latin typeface="Söhne"/>
                <a:ea typeface="+mn-ea"/>
                <a:cs typeface="+mn-cs"/>
              </a:rPr>
              <a:t>Activation functions decide the output of a neural network neuron based on its inputs.</a:t>
            </a:r>
          </a:p>
          <a:p>
            <a:pPr marL="185166" indent="-185166" defTabSz="740664">
              <a:spcBef>
                <a:spcPts val="810"/>
              </a:spcBef>
            </a:pPr>
            <a:r>
              <a:rPr lang="en-CA" sz="2500" kern="1200" dirty="0">
                <a:latin typeface="Söhne"/>
                <a:ea typeface="+mn-ea"/>
                <a:cs typeface="+mn-cs"/>
              </a:rPr>
              <a:t>They add non-linearity to the network, empowering it to learn from complex and intricate data patterns.</a:t>
            </a:r>
          </a:p>
          <a:p>
            <a:pPr marL="185166" indent="-185166" defTabSz="740664">
              <a:spcBef>
                <a:spcPts val="810"/>
              </a:spcBef>
            </a:pPr>
            <a:r>
              <a:rPr lang="en-CA" sz="2500" kern="1200" dirty="0">
                <a:latin typeface="Söhne"/>
                <a:ea typeface="+mn-ea"/>
                <a:cs typeface="+mn-cs"/>
              </a:rPr>
              <a:t>The choice of the activation function, such as Sigmoid, </a:t>
            </a:r>
            <a:r>
              <a:rPr lang="en-CA" sz="2500" kern="1200" dirty="0" err="1">
                <a:latin typeface="Söhne"/>
                <a:ea typeface="+mn-ea"/>
                <a:cs typeface="+mn-cs"/>
              </a:rPr>
              <a:t>ReLU</a:t>
            </a:r>
            <a:r>
              <a:rPr lang="en-CA" sz="2500" kern="1200" dirty="0">
                <a:latin typeface="Söhne"/>
                <a:ea typeface="+mn-ea"/>
                <a:cs typeface="+mn-cs"/>
              </a:rPr>
              <a:t>, or Tanh, greatly impacts the learning capability and performance of the neural network.</a:t>
            </a:r>
          </a:p>
          <a:p>
            <a:endParaRPr lang="en-CA" sz="2500" dirty="0">
              <a:latin typeface="Söhne"/>
            </a:endParaRPr>
          </a:p>
        </p:txBody>
      </p:sp>
    </p:spTree>
    <p:extLst>
      <p:ext uri="{BB962C8B-B14F-4D97-AF65-F5344CB8AC3E}">
        <p14:creationId xmlns:p14="http://schemas.microsoft.com/office/powerpoint/2010/main" val="420302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screenshot, number, font&#10;&#10;Description automatically generated">
            <a:extLst>
              <a:ext uri="{FF2B5EF4-FFF2-40B4-BE49-F238E27FC236}">
                <a16:creationId xmlns:a16="http://schemas.microsoft.com/office/drawing/2014/main" id="{00071202-0245-5B04-8D10-A046AB9F28E7}"/>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1083363" y="1836496"/>
            <a:ext cx="9188397" cy="4510571"/>
          </a:xfrm>
        </p:spPr>
      </p:pic>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199" y="365125"/>
            <a:ext cx="7206673" cy="1325563"/>
          </a:xfrm>
        </p:spPr>
        <p:txBody>
          <a:bodyPr/>
          <a:lstStyle/>
          <a:p>
            <a:r>
              <a:rPr lang="en-US" dirty="0"/>
              <a:t>Common Activation Function</a:t>
            </a:r>
          </a:p>
        </p:txBody>
      </p:sp>
      <p:sp>
        <p:nvSpPr>
          <p:cNvPr id="4" name="Rounded Rectangle 3">
            <a:extLst>
              <a:ext uri="{FF2B5EF4-FFF2-40B4-BE49-F238E27FC236}">
                <a16:creationId xmlns:a16="http://schemas.microsoft.com/office/drawing/2014/main" id="{2408B130-B3E6-E255-5241-7797C032680B}"/>
              </a:ext>
            </a:extLst>
          </p:cNvPr>
          <p:cNvSpPr/>
          <p:nvPr/>
        </p:nvSpPr>
        <p:spPr>
          <a:xfrm>
            <a:off x="7601776" y="693160"/>
            <a:ext cx="410069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Difference Between sigmoid and tanh?</a:t>
            </a:r>
          </a:p>
        </p:txBody>
      </p:sp>
      <p:sp>
        <p:nvSpPr>
          <p:cNvPr id="9" name="TextBox 8">
            <a:extLst>
              <a:ext uri="{FF2B5EF4-FFF2-40B4-BE49-F238E27FC236}">
                <a16:creationId xmlns:a16="http://schemas.microsoft.com/office/drawing/2014/main" id="{94DEAFCB-CE24-DCD3-08C0-4D275328A23B}"/>
              </a:ext>
            </a:extLst>
          </p:cNvPr>
          <p:cNvSpPr txBox="1"/>
          <p:nvPr/>
        </p:nvSpPr>
        <p:spPr>
          <a:xfrm>
            <a:off x="1083363" y="6492875"/>
            <a:ext cx="3465946" cy="230832"/>
          </a:xfrm>
          <a:prstGeom prst="rect">
            <a:avLst/>
          </a:prstGeom>
          <a:noFill/>
        </p:spPr>
        <p:txBody>
          <a:bodyPr wrap="square" rtlCol="0">
            <a:spAutoFit/>
          </a:bodyPr>
          <a:lstStyle/>
          <a:p>
            <a:r>
              <a:rPr lang="en-US" sz="900">
                <a:hlinkClick r:id="rId4" tooltip="https://training.galaxyproject.org/training-material/topics/statistics/tutorials/FNN/tutorial.htm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369442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E14E4-63CE-3681-C8F4-11985987AC5F}"/>
              </a:ext>
            </a:extLst>
          </p:cNvPr>
          <p:cNvSpPr>
            <a:spLocks noGrp="1"/>
          </p:cNvSpPr>
          <p:nvPr>
            <p:ph idx="1"/>
          </p:nvPr>
        </p:nvSpPr>
        <p:spPr/>
        <p:txBody>
          <a:bodyPr/>
          <a:lstStyle/>
          <a:p>
            <a:pPr algn="l">
              <a:buFont typeface="Arial" panose="020B0604020202020204" pitchFamily="34" charset="0"/>
              <a:buChar char="•"/>
            </a:pPr>
            <a:r>
              <a:rPr lang="en-CA" b="0" i="0" dirty="0">
                <a:effectLst/>
                <a:latin typeface="Söhne"/>
              </a:rPr>
              <a:t>Supervised Learning Task</a:t>
            </a:r>
          </a:p>
          <a:p>
            <a:pPr lvl="1"/>
            <a:r>
              <a:rPr lang="en-CA" b="0" i="0" dirty="0">
                <a:effectLst/>
                <a:latin typeface="Söhne"/>
              </a:rPr>
              <a:t>Known labels/outcome</a:t>
            </a:r>
          </a:p>
          <a:p>
            <a:pPr marL="0" indent="0" algn="l">
              <a:buNone/>
            </a:pPr>
            <a:endParaRPr lang="en-CA" dirty="0">
              <a:latin typeface="Söhne"/>
            </a:endParaRPr>
          </a:p>
          <a:p>
            <a:pPr algn="l">
              <a:buFont typeface="Arial" panose="020B0604020202020204" pitchFamily="34" charset="0"/>
              <a:buChar char="•"/>
            </a:pPr>
            <a:r>
              <a:rPr lang="en-CA" b="0" i="0" dirty="0">
                <a:effectLst/>
                <a:latin typeface="Söhne"/>
              </a:rPr>
              <a:t>Classification vs Regression</a:t>
            </a:r>
          </a:p>
          <a:p>
            <a:pPr lvl="1"/>
            <a:r>
              <a:rPr lang="en-CA" dirty="0">
                <a:latin typeface="Söhne"/>
              </a:rPr>
              <a:t>Categorical Target Variable: filter incoming emails, Spam or not</a:t>
            </a:r>
          </a:p>
          <a:p>
            <a:pPr lvl="1"/>
            <a:r>
              <a:rPr lang="en-CA" dirty="0">
                <a:latin typeface="Söhne"/>
              </a:rPr>
              <a:t>Continuous Target Variable: housing price</a:t>
            </a:r>
            <a:endParaRPr lang="en-CA" b="0" i="0" dirty="0">
              <a:effectLst/>
              <a:latin typeface="Söhne"/>
            </a:endParaRPr>
          </a:p>
        </p:txBody>
      </p:sp>
      <p:sp>
        <p:nvSpPr>
          <p:cNvPr id="2" name="Title 1">
            <a:extLst>
              <a:ext uri="{FF2B5EF4-FFF2-40B4-BE49-F238E27FC236}">
                <a16:creationId xmlns:a16="http://schemas.microsoft.com/office/drawing/2014/main" id="{A54729BD-794E-9C1A-4C38-D0CC2A9FD21D}"/>
              </a:ext>
            </a:extLst>
          </p:cNvPr>
          <p:cNvSpPr>
            <a:spLocks noGrp="1"/>
          </p:cNvSpPr>
          <p:nvPr>
            <p:ph type="title"/>
          </p:nvPr>
        </p:nvSpPr>
        <p:spPr>
          <a:xfrm>
            <a:off x="838200" y="365125"/>
            <a:ext cx="5257800" cy="1325563"/>
          </a:xfrm>
        </p:spPr>
        <p:txBody>
          <a:bodyPr/>
          <a:lstStyle/>
          <a:p>
            <a:r>
              <a:rPr lang="en-US" dirty="0"/>
              <a:t>Supervised Learning</a:t>
            </a:r>
          </a:p>
        </p:txBody>
      </p:sp>
      <p:sp>
        <p:nvSpPr>
          <p:cNvPr id="4" name="Rounded Rectangle 3">
            <a:extLst>
              <a:ext uri="{FF2B5EF4-FFF2-40B4-BE49-F238E27FC236}">
                <a16:creationId xmlns:a16="http://schemas.microsoft.com/office/drawing/2014/main" id="{2408B130-B3E6-E255-5241-7797C032680B}"/>
              </a:ext>
            </a:extLst>
          </p:cNvPr>
          <p:cNvSpPr/>
          <p:nvPr/>
        </p:nvSpPr>
        <p:spPr>
          <a:xfrm>
            <a:off x="6456468" y="776288"/>
            <a:ext cx="4995746" cy="914400"/>
          </a:xfrm>
          <a:prstGeom prst="roundRect">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What is Supervised Learning?</a:t>
            </a:r>
          </a:p>
          <a:p>
            <a:pPr algn="ctr"/>
            <a:r>
              <a:rPr lang="en-US" dirty="0"/>
              <a:t>Difference Between Classification and Regression</a:t>
            </a:r>
          </a:p>
        </p:txBody>
      </p:sp>
      <p:pic>
        <p:nvPicPr>
          <p:cNvPr id="6" name="Picture 5" descr="Chart, scatter chart&#10;&#10;Description automatically generated">
            <a:extLst>
              <a:ext uri="{FF2B5EF4-FFF2-40B4-BE49-F238E27FC236}">
                <a16:creationId xmlns:a16="http://schemas.microsoft.com/office/drawing/2014/main" id="{04070E77-EDEE-356D-CD44-CE59FEE86F6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77194" y="1758157"/>
            <a:ext cx="3534532" cy="1767266"/>
          </a:xfrm>
          <a:prstGeom prst="rect">
            <a:avLst/>
          </a:prstGeom>
        </p:spPr>
      </p:pic>
      <p:sp>
        <p:nvSpPr>
          <p:cNvPr id="7" name="TextBox 6">
            <a:extLst>
              <a:ext uri="{FF2B5EF4-FFF2-40B4-BE49-F238E27FC236}">
                <a16:creationId xmlns:a16="http://schemas.microsoft.com/office/drawing/2014/main" id="{37F96F4B-D583-1304-B457-C6FACD366671}"/>
              </a:ext>
            </a:extLst>
          </p:cNvPr>
          <p:cNvSpPr txBox="1"/>
          <p:nvPr/>
        </p:nvSpPr>
        <p:spPr>
          <a:xfrm>
            <a:off x="8654585" y="3592891"/>
            <a:ext cx="4314282" cy="230832"/>
          </a:xfrm>
          <a:prstGeom prst="rect">
            <a:avLst/>
          </a:prstGeom>
          <a:noFill/>
        </p:spPr>
        <p:txBody>
          <a:bodyPr wrap="square" rtlCol="0">
            <a:spAutoFit/>
          </a:bodyPr>
          <a:lstStyle/>
          <a:p>
            <a:r>
              <a:rPr lang="en-US" sz="900" dirty="0">
                <a:hlinkClick r:id="rId4" tooltip="https://ocw.cs.pub.ro/courses/ep/labs/10"/>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941283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5817</TotalTime>
  <Words>5011</Words>
  <Application>Microsoft Macintosh PowerPoint</Application>
  <PresentationFormat>Widescreen</PresentationFormat>
  <Paragraphs>383</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Avenir Regular</vt:lpstr>
      <vt:lpstr>Söhne</vt:lpstr>
      <vt:lpstr>Arial</vt:lpstr>
      <vt:lpstr>Calibri</vt:lpstr>
      <vt:lpstr>Calibri Light</vt:lpstr>
      <vt:lpstr>Cambria Math</vt:lpstr>
      <vt:lpstr>Office Theme</vt:lpstr>
      <vt:lpstr>Intro to Deep Learning with applications in  Medical Research</vt:lpstr>
      <vt:lpstr>PowerPoint Presentation</vt:lpstr>
      <vt:lpstr>Outline of the Workshop</vt:lpstr>
      <vt:lpstr>Components of Workshop</vt:lpstr>
      <vt:lpstr>Part 1: Intro to Deep Learning </vt:lpstr>
      <vt:lpstr>Introduction to Deep Learning</vt:lpstr>
      <vt:lpstr>Activation Function</vt:lpstr>
      <vt:lpstr>Common Activation Function</vt:lpstr>
      <vt:lpstr>Supervised Learning</vt:lpstr>
      <vt:lpstr>Deep Learning Tools</vt:lpstr>
      <vt:lpstr>What is Keras?</vt:lpstr>
      <vt:lpstr>Coding Task 1: Cats and Dog Classification using CNN</vt:lpstr>
      <vt:lpstr>Image Classification Tasks</vt:lpstr>
      <vt:lpstr>Image Data</vt:lpstr>
      <vt:lpstr>Convolutional Neural Networks</vt:lpstr>
      <vt:lpstr>Pooling Layer</vt:lpstr>
      <vt:lpstr>Cats and Dogs Classification Keras Example</vt:lpstr>
      <vt:lpstr>Dataset Introduction</vt:lpstr>
      <vt:lpstr>Data Preprocessing</vt:lpstr>
      <vt:lpstr>Training, Testing, and Evaluation</vt:lpstr>
      <vt:lpstr>Regularization and Dropout</vt:lpstr>
      <vt:lpstr>Batch size and Epoch</vt:lpstr>
      <vt:lpstr>Code Example</vt:lpstr>
      <vt:lpstr>Summary of the Keras Cats and Dogs Code Example</vt:lpstr>
      <vt:lpstr>Part 2 Extend Single Measurement to Repeated measurements</vt:lpstr>
      <vt:lpstr>What if a single individual has multiple measurements, a collection of records?</vt:lpstr>
      <vt:lpstr>Motivation for Sequential Data</vt:lpstr>
      <vt:lpstr>Recurrent Neural Network</vt:lpstr>
      <vt:lpstr>Long Short Term Memory</vt:lpstr>
      <vt:lpstr>Long Short Term Memory</vt:lpstr>
      <vt:lpstr>Coding Task 2: Next Frame Prediction</vt:lpstr>
      <vt:lpstr> Next Frame Video Prediction Example</vt:lpstr>
      <vt:lpstr>Data Set</vt:lpstr>
      <vt:lpstr>Code Example</vt:lpstr>
      <vt:lpstr>Part 3: Deep Learning in Medical Research Applications</vt:lpstr>
      <vt:lpstr>Image Data in Medical Research</vt:lpstr>
      <vt:lpstr>Low Dose Computed Tomography Denoising </vt:lpstr>
      <vt:lpstr>LDCT Method</vt:lpstr>
      <vt:lpstr>LDCT Result</vt:lpstr>
      <vt:lpstr>CNNs in Genomics and Microbiome Data</vt:lpstr>
      <vt:lpstr>Data and Outcomes</vt:lpstr>
      <vt:lpstr>What are the Spatial Correlations?</vt:lpstr>
      <vt:lpstr>ChrNet</vt:lpstr>
      <vt:lpstr>TaxoNN</vt:lpstr>
      <vt:lpstr>Build Your Deep Learning Skills</vt:lpstr>
      <vt:lpstr>Q and A</vt:lpstr>
      <vt:lpstr>Acknowledgement</vt:lpstr>
      <vt:lpstr>Health Data Working Group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Xinyang Feng</dc:creator>
  <cp:lastModifiedBy>Jasper Zhang</cp:lastModifiedBy>
  <cp:revision>58</cp:revision>
  <dcterms:created xsi:type="dcterms:W3CDTF">2023-01-21T17:42:45Z</dcterms:created>
  <dcterms:modified xsi:type="dcterms:W3CDTF">2023-06-19T03:44:32Z</dcterms:modified>
</cp:coreProperties>
</file>